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erezka332.ru/image/aop-narushenie-zreniya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175351" cy="9361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smtClean="0"/>
              <a:t>Приложение 6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Краткая презентация программы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90" y="1431422"/>
            <a:ext cx="3837896" cy="54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660" y="404664"/>
            <a:ext cx="44306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1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568952" cy="65253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ребенка с ОВЗ (с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косоглазием) (далее – Программа) МАДОУ «Детский сад №332 «Березка» (далее- Учреждение) разработана на основании нормативно-правовых документов, регламентирующих функционирование системы дошкольного и коррекционного образования в Российской Федерации: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Федеральный закон от 29.12.2012 №273-ФЗ «Об образовании в Российской Федерации».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Федеральный закон от 24.11.1995 №181-ФЗ «О социальной защите инвалидов в Российской Федерации» (с изменениями от 28 июня 2014 г.).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Приказ Министерства образования и науки Российской Федерации от 08.04.2014 №293 «Об утверждении Порядка приема на обучение по образовательным программам дошкольного образования» (зарегистрирован в Минюсте России 12.05.2014 №32220).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Приказ Министерства образования и науки Российской Федерации (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30.08.2013№1014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Приказ Министерства образования и науки Российской Федерации (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17.10.2013 №1155 «Об утверждении федерального государственного образовательного стандарта дошкольного образования».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Приказ Минтруда России от 29.09.2014 №664н «О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Письмо Министерства образования и науки Российской Федерации от 07.06.2013 №ИР-535/07 «О коррекционном и инклюзивном образовании детей».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Санитарно-эпидемиологические требования к устройству, содержанию и организации режима работы дошкольных образовательных организаций» (Утверждены постановлением Главного государственного санитарного врача </a:t>
            </a:r>
          </a:p>
        </p:txBody>
      </p:sp>
    </p:spTree>
    <p:extLst>
      <p:ext uri="{BB962C8B-B14F-4D97-AF65-F5344CB8AC3E}">
        <p14:creationId xmlns:p14="http://schemas.microsoft.com/office/powerpoint/2010/main" val="198422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692696"/>
            <a:ext cx="7344816" cy="28803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развития ребенка с нарушениями зрения, позволяющих обеспечить возможности для его позитивной социализации,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9602" y="3886366"/>
            <a:ext cx="7164796" cy="2664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по программе принимаются дети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3-4 года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4-5 лет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5-6 лет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6-7 лет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7776864" cy="3312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возрастные особенности детей дошкольного возраста  составлены по материалам исследований авторов комплексной программы дошкольного образования «От рождения до школы» (примерная общеобразовательная программа дошкольного образования под ред.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 «Программы специальных (коррекционных) образовательных учреждений IV вида (для детей с нарушением зрения)/ Л.И. Плаксина стр. 125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708021" cy="26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3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3240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работы: 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  комплексной коррекционно-воспитательной работы  с детьми с нарушением зрения через: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коррекционно-педагогического воздействия на ребенка с медицинским лечением;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соблюдение тактики единых воспитательных воздействий на ребенка в семье и в МАДОУ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социализацию и индивидуализацию личности дошкольника через осознание ребенком своих возможностей, способностей.</a:t>
            </a:r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723351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8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416824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адаптированной образовательной программой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программой и годовым планом проводит специальные коррекционные занятия следующих видов: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зрительного восприятия;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-социально-бытовая ориентировка;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-ориентировка в пространстве;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осязания и мелкой моторики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81" y="3789040"/>
            <a:ext cx="4104456" cy="295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692696"/>
            <a:ext cx="7776864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психолого-педагогическую деятельность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 педагог-психолог. При организации работы с воспитанниками (в том числе с детьми с ОВЗ), педагогами и родителями, педагог-психолог учитывает возрастные и индивидуальные психофизические возможности и особенности воспитанников, его психологический возраст. Работа с педагогами реализуется с учетом личностных качеств, уровня профессиональной квалификации. Работа с родителями проводится, опираясь на специфику семейного воспитания. 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педагога-психолога  строится в соответствии с образовательной программой ДО, адаптированной образовательной программой, годовым планом работы и рабочей программой педагога-психолога.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604" y="4845686"/>
            <a:ext cx="741682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Коррекционную работу проводят: воспитатели, педагог- психолог, учитель-дефектолог, учитель-логопед, инструктор по физической культуре, музыкальный руководитель, медсестра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ортоптистка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99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824394"/>
            <a:ext cx="36004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Кабинет учителя-логопеда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260648"/>
            <a:ext cx="6400800" cy="681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Материально-техническое обеспечение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8546" y="791458"/>
            <a:ext cx="36004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/>
              <a:t>Кабинет учителя-дефектолога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5664" y="917104"/>
            <a:ext cx="36004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smtClean="0"/>
              <a:t>Кабинет педагога-психолога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" y="1637727"/>
            <a:ext cx="3682972" cy="20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28" y="1581776"/>
            <a:ext cx="3322436" cy="22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82" y="4221088"/>
            <a:ext cx="3964394" cy="22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24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76672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воспитанников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082" y="1484784"/>
            <a:ext cx="8856984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планирование работы с родителями: анкетирование, беседы, мониторинг запросов на образовательные услуги;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групповые встречи: родительские собрания, консультации, педагогические и тематические беседы;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совместные мероприятия: детские утренники, конкурсы и выставки совместного творчества, спортивные праздники и развлечения;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наглядная информация: тематические, информационные и демонстрационно- выставочные стенды, папки-передвижки, памятки, информационные листы;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индивидуальная работа с родителями: педагогические беседы, индивидуальные и групповые консультации педагогов  по запросу родителей, разработка рекомендаций по вопросам развития детей дошкольного возраста;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оценка эффективности взаимодействия с родителями: изучение удовлетворенности родителями реализуемых в ДОУ образовательных услуг, перспектив дальнейшего сотрудничества.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60" y="4965492"/>
            <a:ext cx="2892028" cy="18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338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Приложение 6  Краткая презентация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Кабинет учителя-логопеда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7 Краткая презентация программы</dc:title>
  <dc:creator>Юляшка</dc:creator>
  <cp:lastModifiedBy>User</cp:lastModifiedBy>
  <cp:revision>17</cp:revision>
  <dcterms:created xsi:type="dcterms:W3CDTF">2019-01-21T10:38:21Z</dcterms:created>
  <dcterms:modified xsi:type="dcterms:W3CDTF">2019-01-25T13:52:04Z</dcterms:modified>
</cp:coreProperties>
</file>