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2" r:id="rId5"/>
    <p:sldId id="263" r:id="rId6"/>
    <p:sldId id="274" r:id="rId7"/>
    <p:sldId id="275" r:id="rId8"/>
    <p:sldId id="258" r:id="rId9"/>
    <p:sldId id="259" r:id="rId10"/>
    <p:sldId id="260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9" autoAdjust="0"/>
    <p:restoredTop sz="86402" autoAdjust="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51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8BD3-C7C1-47C8-B918-2B23AD9530EA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0AA1-BAE2-4B7A-A277-82BE476AD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u.wikipedia.org/wiki/%D0%92%D0%B1%D1%80%D0%B0%D1%81%D1%8B%D0%B2%D0%B0%D0%BD%D0%B8%D0%B5_(%D1%85%D0%BE%D0%BA%D0%BA%D0%B5%D0%B9_%D1%81_%D1%88%D0%B0%D0%B9%D0%B1%D0%BE%D0%B9)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888431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Зимние виды спорта.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1000132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Хоккей с шайбой.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Разработала: инструктор ФИЗО: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Лучникова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Д.М.</a:t>
            </a: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Новгород </a:t>
            </a:r>
          </a:p>
          <a:p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Судьи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Хоккейный матч проводит судейская бригада, состоящая из трёх или четырёх судей. Один или два судьи (в зависимости от регламента турнира) называются главными судьями, два других — линейными судьями. </a:t>
            </a:r>
          </a:p>
          <a:p>
            <a:pPr algn="just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В обязанности главного судьи входит отслеживание нарушений правил, фиксация взятия ворот (голов). </a:t>
            </a:r>
          </a:p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Линейные судьи отвечают за отслеживание положений «вне игры», пробросов шайбы, нарушений численного состава, а также проведение 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  <a:hlinkClick r:id="rId2" tooltip="Вбрасывание (хоккей с шайбой)"/>
              </a:rPr>
              <a:t>вбрасываний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2" tooltip="Вбрасывание (хоккей с шайбой)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шайбы.</a:t>
            </a:r>
          </a:p>
          <a:p>
            <a:pPr algn="just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47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342902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57148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Нарушивший правила игрок удаляется с площадки арбитром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 минуты , 5 минут  или 20 минут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14380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Матч состоит из трех периодов по 20-минут,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 15-минутным перерывом после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первого и второго периода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Объект 6" descr="24-03-17-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214554"/>
            <a:ext cx="635798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Российские и советские хоккеисты неоднократные чемпионы мира и Олимпийских игр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lar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875" y="1796256"/>
            <a:ext cx="7334250" cy="413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Хокке́й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ша́йбой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— командная спортивная игра на льду, заключающаяся в противоборстве двух команд на коньках, которые, передавая шайбу клюшками, стремятся забросить её наибольшее количество раз в ворота соперника и не пропустить в свои. Побеждает команда, забросившая наибольшее количество шайб в ворота соперника.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1fe2f6c3618802048b45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50085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pic>
        <p:nvPicPr>
          <p:cNvPr id="7" name="Содержимое 6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7643865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Появление хоккея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49831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Днем рождения хоккея в России и в СССР в целом считается 22 декабря 1946 года, когда в Москве, Ленинграде, Риге, Каунасе и Архангельске были сыграны первые матчи первого чемпионата СССР по хоккею с шайбой.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 1954 году советские хоккеисты дебютировали на чемпионатах мира и сразу же заняли ведущее положение в мировом хоккее. Уже первая встреча с канадцами закончилась победой советских спортсменов — 7:3. Эта победа принесла сборной СССР первый титул чемпиона мира. С 1954 по 1991 годы сборная СССР 22 раза выигрывала «золото» чемпионатов мира и                                                7 раз побеждала на зимних Олимпийских играх.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хоккей-ссср-канада-харлам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071810"/>
            <a:ext cx="6215106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Спортивный инвентарь и оборудование для игры в хоккей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1643050"/>
            <a:ext cx="4041775" cy="925514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В хоккее используются </a:t>
            </a:r>
          </a:p>
          <a:p>
            <a:pPr algn="ct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клюшка и шайба</a:t>
            </a:r>
          </a:p>
          <a:p>
            <a:pPr algn="ctr"/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Шайба - спортивный снаряд для игры в хоккей. Хоккейная шайба изготовлена из пластика.</a:t>
            </a:r>
          </a:p>
          <a:p>
            <a:pPr algn="just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Клюшка - спортивный снаряд, при помощи которого в хоккее перемещают по площадке  шайбу.</a:t>
            </a:r>
          </a:p>
          <a:p>
            <a:endParaRPr lang="ru-RU" sz="1800" dirty="0"/>
          </a:p>
        </p:txBody>
      </p:sp>
      <p:pic>
        <p:nvPicPr>
          <p:cNvPr id="5" name="Рисунок 4" descr="hokk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286280" cy="490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Защитная амуниция хоккеиста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4115-1F10-4F7A-87DD-3F45C14A0C4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50" name="Picture 2" descr="C:\Documents and Settings\UserXP\Рабочий стол\bauer_9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071702" cy="2071702"/>
          </a:xfrm>
          <a:prstGeom prst="rect">
            <a:avLst/>
          </a:prstGeom>
          <a:noFill/>
        </p:spPr>
      </p:pic>
      <p:pic>
        <p:nvPicPr>
          <p:cNvPr id="2051" name="Picture 3" descr="C:\Documents and Settings\UserXP\Рабочий стол\DSC03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85926"/>
            <a:ext cx="2426097" cy="16430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1214422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Защитный шлем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857232"/>
            <a:ext cx="321311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Щитки(наколенники  и налокотники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714752"/>
            <a:ext cx="291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Нагрудник (панцирь, наплечник)</a:t>
            </a:r>
          </a:p>
        </p:txBody>
      </p:sp>
      <p:pic>
        <p:nvPicPr>
          <p:cNvPr id="2052" name="Picture 4" descr="C:\Documents and Settings\UserXP\Рабочий стол\A0001938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91" y="4305031"/>
            <a:ext cx="2952749" cy="241671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643306" y="3714752"/>
            <a:ext cx="3232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Хоккейные шорты</a:t>
            </a:r>
          </a:p>
        </p:txBody>
      </p:sp>
      <p:pic>
        <p:nvPicPr>
          <p:cNvPr id="2053" name="Picture 5" descr="C:\Documents and Settings\UserXP\Рабочий стол\164(1)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143380"/>
            <a:ext cx="3429024" cy="257176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858016" y="120228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Перчатки</a:t>
            </a:r>
          </a:p>
        </p:txBody>
      </p:sp>
      <p:pic>
        <p:nvPicPr>
          <p:cNvPr id="2054" name="Picture 6" descr="C:\Documents and Settings\UserXP\Рабочий стол\ultraice.rufi2YM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643050"/>
            <a:ext cx="2317390" cy="1914521"/>
          </a:xfrm>
          <a:prstGeom prst="rect">
            <a:avLst/>
          </a:prstGeom>
          <a:noFill/>
        </p:spPr>
      </p:pic>
      <p:pic>
        <p:nvPicPr>
          <p:cNvPr id="2055" name="Picture 7" descr="C:\Documents and Settings\UserXP\Рабочий стол\1242129761bf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643446"/>
            <a:ext cx="1285884" cy="128588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215206" y="3892035"/>
            <a:ext cx="1542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785794"/>
            <a:ext cx="75009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Защитный шлем предохраняет от попадания шайбы в голову.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Щитки предохраняют от травм локти и колени.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Нагрудник обеспечиваю защиту груди и спины игрока, особенно позвоночника.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Хоккейные шорты предназначены для предотвращения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хоккеиста при падениях, столкновениях, попаданиях шайбы.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Перчатки защищают кисти рук.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Капа предотвращает травмы зубов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Хоккейные матчи проходят на ледовой площадке (арене)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58*30 м с закругленными бортами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Сборка-жок-поля-60х30-4-610x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71530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команды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Одновременно на поле со стороны одной команды должны находиться шесть игроков: пять полевых и один вратарь. Допускается замена вратаря на шестого полевого игрока. Смены игроков возможны как в паузах во время остановки времени игры, так и непосредственно в ходе игры.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14620"/>
            <a:ext cx="4429156" cy="3929090"/>
          </a:xfrm>
          <a:prstGeom prst="rect">
            <a:avLst/>
          </a:prstGeom>
        </p:spPr>
      </p:pic>
      <p:pic>
        <p:nvPicPr>
          <p:cNvPr id="12" name="Рисунок 11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14620"/>
            <a:ext cx="4286280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188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 2</vt:lpstr>
      <vt:lpstr>Тема Office</vt:lpstr>
      <vt:lpstr>       Зимние виды спорта.     </vt:lpstr>
      <vt:lpstr>                                                                                                                                                                                                           Хокке́й с ша́йбой — командная спортивная игра на льду, заключающаяся в противоборстве двух команд на коньках, которые, передавая шайбу клюшками, стремятся забросить её наибольшее количество раз в ворота соперника и не пропустить в свои. Побеждает команда, забросившая наибольшее количество шайб в ворота соперника.                                                                                                                                                     </vt:lpstr>
      <vt:lpstr>Немного истории</vt:lpstr>
      <vt:lpstr>Появление хоккея в России</vt:lpstr>
      <vt:lpstr>Спортивный инвентарь и оборудование для игры в хоккей</vt:lpstr>
      <vt:lpstr>Защитная амуниция хоккеиста</vt:lpstr>
      <vt:lpstr>Презентация PowerPoint</vt:lpstr>
      <vt:lpstr> Хоккейные матчи проходят на ледовой площадке (арене)  – 58*30 м с закругленными бортами </vt:lpstr>
      <vt:lpstr>Состав команды</vt:lpstr>
      <vt:lpstr>Судьи</vt:lpstr>
      <vt:lpstr>Презентация PowerPoint</vt:lpstr>
      <vt:lpstr> Матч состоит из трех периодов по 20-минут, с 15-минутным перерывом после  первого и второго периода </vt:lpstr>
      <vt:lpstr>   Российские и советские хоккеисты неоднократные чемпионы мира и Олимпийских игр 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бюджетное дошкольное образовательное учреждение  «Детский сад №10 «Умка»    Зимние виды спорта.     </dc:title>
  <dc:creator>admin</dc:creator>
  <cp:lastModifiedBy>зефирка</cp:lastModifiedBy>
  <cp:revision>23</cp:revision>
  <dcterms:created xsi:type="dcterms:W3CDTF">2017-12-12T12:41:09Z</dcterms:created>
  <dcterms:modified xsi:type="dcterms:W3CDTF">2022-02-22T09:27:00Z</dcterms:modified>
</cp:coreProperties>
</file>