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9"/>
  </p:notesMasterIdLst>
  <p:sldIdLst>
    <p:sldId id="313" r:id="rId2"/>
    <p:sldId id="309" r:id="rId3"/>
    <p:sldId id="312" r:id="rId4"/>
    <p:sldId id="301" r:id="rId5"/>
    <p:sldId id="282" r:id="rId6"/>
    <p:sldId id="316" r:id="rId7"/>
    <p:sldId id="317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6568E41-1694-4190-BA93-82319B22C20A}">
          <p14:sldIdLst>
            <p14:sldId id="313"/>
            <p14:sldId id="309"/>
            <p14:sldId id="312"/>
            <p14:sldId id="301"/>
            <p14:sldId id="282"/>
            <p14:sldId id="316"/>
            <p14:sldId id="317"/>
          </p14:sldIdLst>
        </p14:section>
        <p14:section name="Раздел без заголовка" id="{5B7EAA4D-10C1-49E1-9A9F-2C80BDABBE5D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3F3"/>
    <a:srgbClr val="BDCDF9"/>
    <a:srgbClr val="CFF5D6"/>
    <a:srgbClr val="E0E7FC"/>
    <a:srgbClr val="E7F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1" autoAdjust="0"/>
    <p:restoredTop sz="94624" autoAdjust="0"/>
  </p:normalViewPr>
  <p:slideViewPr>
    <p:cSldViewPr>
      <p:cViewPr varScale="1">
        <p:scale>
          <a:sx n="74" d="100"/>
          <a:sy n="74" d="100"/>
        </p:scale>
        <p:origin x="-10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5893F-6F5D-4EEB-B28D-6A5F8E4584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80B1B-0163-4769-AE77-3C66C0CFB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29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2F1EFA-49D2-47D1-BB4B-2A2531D83D6F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DB833-EF28-4B1B-B3DA-26B2B80D74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773090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8BFB6B-1306-412D-8821-A17618E98C57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BCDF9-FF9C-4617-85FC-B510249ED8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89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8BFB6B-1306-412D-8821-A17618E98C57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BCDF9-FF9C-4617-85FC-B510249ED8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7542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8BFB6B-1306-412D-8821-A17618E98C57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BCDF9-FF9C-4617-85FC-B510249ED8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745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8BFB6B-1306-412D-8821-A17618E98C57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BCDF9-FF9C-4617-85FC-B510249ED8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195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8BFB6B-1306-412D-8821-A17618E98C57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BCDF9-FF9C-4617-85FC-B510249ED8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54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6AC93-FC78-4F4F-9D4F-1E9353172115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7B334-7F2B-4D03-9CA4-340B876FFA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3308"/>
      </p:ext>
    </p:extLst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C6B301-5E66-40DE-BC9F-46053A81B16A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AD87E-4FE1-4802-87B3-D958E66634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731398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66A68D-D548-4155-8C20-BBDA615835B9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5417A-A367-443D-BD07-8F4DB61649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000088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F5ABFA-2251-4A04-A711-DE4EA85FF7E6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5FAA1-2F61-45E6-ABA1-308E99BDE1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190604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D6FCFC-ACEF-4B1D-A099-50FCE9A040FA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D81A9-48D9-4BFB-AC6D-6A14F6C76C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506111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FB3C8F-D49B-4772-A23C-4F9D77080871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D35E7-DE71-4845-B48B-867C16C710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565597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C5B8F3-3C66-4366-A3D8-23C7ECBA760A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230D7A-6CBD-4D26-BECC-8A09B974F5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17732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19D32-349C-493B-AE1F-9B1BB4938C81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10CA7-2844-46FB-AC89-816E2201E7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749183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5B1FEB-0922-488E-A95D-618EFE25C7C1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0AABD-2B68-431F-9CB0-C405823782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002806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4D6EEA-8C11-4A5A-8486-E1BA77819FD6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68F2C-6340-4935-8333-9E05C21C5F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79302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8BFB6B-1306-412D-8821-A17618E98C57}" type="datetimeFigureOut">
              <a:rPr lang="ru-RU" smtClean="0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1DBCDF9-FF9C-4617-85FC-B510249ED8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40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wipe dir="d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A05CEE-A64C-4A18-8A09-4B868ED9B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6969797" cy="1646302"/>
          </a:xfrm>
        </p:spPr>
        <p:txBody>
          <a:bodyPr/>
          <a:lstStyle/>
          <a:p>
            <a:pPr algn="ctr"/>
            <a:r>
              <a:rPr lang="ru-RU" dirty="0" smtClean="0"/>
              <a:t>Проект в подготовительной группе</a:t>
            </a:r>
            <a:br>
              <a:rPr lang="ru-RU" dirty="0" smtClean="0"/>
            </a:br>
            <a:r>
              <a:rPr lang="ru-RU" dirty="0" smtClean="0"/>
              <a:t>«Бережливый это Я»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BAC0FE3-D664-4C17-9BEB-D00CF81998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Макарова Е.А.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680392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36904" cy="79208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план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255071"/>
              </p:ext>
            </p:extLst>
          </p:nvPr>
        </p:nvGraphicFramePr>
        <p:xfrm>
          <a:off x="215008" y="764704"/>
          <a:ext cx="8928992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0892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Тема 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Занятия познавательного цикла и продуктивная деятельность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Игры и упражнения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Художественное слово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Работа с родителями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0240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Бережливый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это я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Занятия по рисованию, лепке, аппликации на тему «Порядок в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шкафчике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», «Опасное рядом»;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Занятие по развитию речи «Составление рассказов об «Бережём время», «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Бержливости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Вопросы и ответов на тему: «Бережем место и время». «Как можно экономить воду в саду?».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«Как можно экономить электричество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саду?»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Д/и «Советы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мойдодыра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»;</a:t>
                      </a:r>
                      <a:b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Д/и «По цепочке»;</a:t>
                      </a:r>
                      <a:b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Д/и «На прогулку соберись»,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Д/и «Экономисты»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Чтение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Язловская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Т.В. «Бережливые сказки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Предложить родителям принять участие в составлении книжки –загадки «Что я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сбереч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»;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Предложить родителям принять участие в составлении фотоальбома «Берегу здоровье с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молоду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»;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Консультация для родителей: «Берегите это», «Порядок –залог ответственности, чистоплотности и бережливости».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Занятие «Путешествие в страну «Бережем свое здоровье».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55681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«Бережливый  - это я»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31683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формирование у ребенка осмысленного отношения к здоровому образу жизни через применение бережливых технологий.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Задачи.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потребности ребенка в знаниях о себе и своем здоровье.</a:t>
            </a:r>
          </a:p>
          <a:p>
            <a:pPr>
              <a:lnSpc>
                <a:spcPct val="11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и заботливое отношение к своему здоровью и здоровью окружающих.</a:t>
            </a:r>
          </a:p>
          <a:p>
            <a:pPr>
              <a:lnSpc>
                <a:spcPct val="11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тесную взаимосвязь родителей и воспитателей в воспитании здорового образа жизни.</a:t>
            </a:r>
          </a:p>
          <a:p>
            <a:pPr>
              <a:lnSpc>
                <a:spcPct val="11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Использовать бережливые технологий в сохранении и стимулирования здоровья.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7" y="4178831"/>
            <a:ext cx="1536325" cy="2473675"/>
          </a:xfrm>
          <a:prstGeom prst="rect">
            <a:avLst/>
          </a:prstGeom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3308" y="4178830"/>
            <a:ext cx="1534219" cy="247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5244" y="4178830"/>
            <a:ext cx="1557379" cy="247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0341" y="4178830"/>
            <a:ext cx="1534219" cy="24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2277" y="4178831"/>
            <a:ext cx="1534219" cy="247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6222" y="4184089"/>
            <a:ext cx="1154248" cy="247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923687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предметная среда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1196752"/>
            <a:ext cx="1944216" cy="246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631" y="1196752"/>
            <a:ext cx="1957546" cy="247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1185881"/>
            <a:ext cx="1944216" cy="24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61713" y="3882153"/>
            <a:ext cx="1704898" cy="2553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Бережливый детский сад</a:t>
            </a:r>
            <a:endParaRPr lang="ru-RU" sz="1000" dirty="0"/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6852" y="4365104"/>
            <a:ext cx="306045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220" y="4365104"/>
            <a:ext cx="2709915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623663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878" y="27856"/>
            <a:ext cx="8229600" cy="808856"/>
          </a:xfrm>
        </p:spPr>
        <p:txBody>
          <a:bodyPr/>
          <a:lstStyle/>
          <a:p>
            <a:r>
              <a:rPr lang="ru-RU" dirty="0">
                <a:effectLst/>
                <a:latin typeface="Times New Roman" panose="02020603050405020304"/>
                <a:ea typeface="Times New Roman" panose="02020603050405020304"/>
              </a:rPr>
              <a:t>Взаимодействие с родителями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10708"/>
            <a:ext cx="55446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10101"/>
                </a:solidFill>
                <a:latin typeface="Roboto"/>
              </a:rPr>
              <a:t>Консультации для родителей:</a:t>
            </a:r>
          </a:p>
          <a:p>
            <a:r>
              <a:rPr lang="ru-RU" dirty="0">
                <a:solidFill>
                  <a:srgbClr val="010101"/>
                </a:solidFill>
                <a:latin typeface="Roboto"/>
              </a:rPr>
              <a:t>«Внедрение бережливых технологий в ДОУ», «Бережливый я», «Как воспитать бережливость»</a:t>
            </a:r>
          </a:p>
          <a:p>
            <a:r>
              <a:rPr lang="ru-RU" b="1" dirty="0"/>
              <a:t>Выставка семейного творчества</a:t>
            </a:r>
          </a:p>
          <a:p>
            <a:r>
              <a:rPr lang="ru-RU" dirty="0"/>
              <a:t>«В здоровом теле- здоровый дух»;</a:t>
            </a:r>
          </a:p>
          <a:p>
            <a:r>
              <a:rPr lang="ru-RU" dirty="0" err="1"/>
              <a:t>Квест</a:t>
            </a:r>
            <a:r>
              <a:rPr lang="ru-RU" dirty="0"/>
              <a:t> – игра для детей и</a:t>
            </a:r>
          </a:p>
          <a:p>
            <a:r>
              <a:rPr lang="ru-RU" dirty="0"/>
              <a:t>родителей «Путешествие в страну Бережливости»;</a:t>
            </a:r>
          </a:p>
          <a:p>
            <a:r>
              <a:rPr lang="ru-RU" dirty="0"/>
              <a:t>Оформление зарисовок эпизодов сказки, изготовление плакатов, рисунков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Бережем здоровье с </a:t>
            </a:r>
            <a:r>
              <a:rPr lang="ru-RU" dirty="0" err="1"/>
              <a:t>молоду</a:t>
            </a:r>
            <a:r>
              <a:rPr lang="ru-RU" dirty="0"/>
              <a:t>»;</a:t>
            </a:r>
          </a:p>
          <a:p>
            <a:r>
              <a:rPr lang="ru-RU" dirty="0"/>
              <a:t>Акция «Мы маленькие </a:t>
            </a:r>
            <a:r>
              <a:rPr lang="ru-RU" dirty="0" err="1"/>
              <a:t>Берегоши</a:t>
            </a:r>
            <a:r>
              <a:rPr lang="ru-RU" dirty="0"/>
              <a:t>»;</a:t>
            </a:r>
          </a:p>
          <a:p>
            <a:r>
              <a:rPr lang="ru-RU" dirty="0"/>
              <a:t>Анкеты для родителей</a:t>
            </a:r>
          </a:p>
          <a:p>
            <a:endParaRPr lang="ru-RU" b="0" i="0" dirty="0">
              <a:solidFill>
                <a:srgbClr val="010101"/>
              </a:solidFill>
              <a:effectLst/>
              <a:latin typeface="Roboto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772816"/>
            <a:ext cx="367240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332656"/>
            <a:ext cx="3570684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0060" y="1556792"/>
            <a:ext cx="4894427" cy="428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54263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827"/>
            <a:ext cx="8280920" cy="621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632062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5578</TotalTime>
  <Words>310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Проект в подготовительной группе «Бережливый это Я» </vt:lpstr>
      <vt:lpstr>Перспективный план</vt:lpstr>
      <vt:lpstr>Проект «Бережливый  - это я»</vt:lpstr>
      <vt:lpstr>Развивающая предметная среда</vt:lpstr>
      <vt:lpstr>Взаимодействие с родителями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571</cp:revision>
  <dcterms:created xsi:type="dcterms:W3CDTF">2013-02-26T16:53:00Z</dcterms:created>
  <dcterms:modified xsi:type="dcterms:W3CDTF">2023-01-31T06:42:01Z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1049-10.2.0.7635</vt:lpwstr>
  </property>
</Properties>
</file>