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sldIdLst>
    <p:sldId id="256" r:id="rId2"/>
    <p:sldId id="257" r:id="rId3"/>
    <p:sldId id="258" r:id="rId4"/>
    <p:sldId id="260" r:id="rId5"/>
    <p:sldId id="261" r:id="rId6"/>
    <p:sldId id="262" r:id="rId7"/>
    <p:sldId id="263" r:id="rId8"/>
    <p:sldId id="264" r:id="rId9"/>
    <p:sldId id="265" r:id="rId10"/>
    <p:sldId id="266" r:id="rId11"/>
  </p:sldIdLst>
  <p:sldSz cx="6858000" cy="9144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55" autoAdjust="0"/>
  </p:normalViewPr>
  <p:slideViewPr>
    <p:cSldViewPr>
      <p:cViewPr varScale="1">
        <p:scale>
          <a:sx n="53" d="100"/>
          <a:sy n="53" d="100"/>
        </p:scale>
        <p:origin x="-1378" y="-77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385762" y="7133203"/>
            <a:ext cx="6472238" cy="3175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285750" y="6471216"/>
            <a:ext cx="6343650" cy="1629833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85750" y="5181600"/>
            <a:ext cx="6343650" cy="12192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26.11.2017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6172200" y="8631936"/>
            <a:ext cx="569214" cy="329184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5143500" y="732369"/>
            <a:ext cx="1371600" cy="780203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42900" y="732369"/>
            <a:ext cx="4686300" cy="780203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Объект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26.11.2017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2686050" y="101601"/>
            <a:ext cx="2171700" cy="385233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6172200" y="8631936"/>
            <a:ext cx="569214" cy="329184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385762" y="4593203"/>
            <a:ext cx="6472238" cy="3175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285750" y="2235200"/>
            <a:ext cx="6343650" cy="16256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26.11.2017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35356" y="3929447"/>
            <a:ext cx="6515100" cy="1579767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226314" y="609600"/>
            <a:ext cx="6515100" cy="1121664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228600" y="2133600"/>
            <a:ext cx="3143250" cy="629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3486150" y="2133600"/>
            <a:ext cx="3257550" cy="629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26.11.2017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228600" y="7213600"/>
            <a:ext cx="6457950" cy="1176867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11083" y="889000"/>
            <a:ext cx="3217917" cy="853016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3483769" y="889000"/>
            <a:ext cx="3219181" cy="853016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211083" y="1754717"/>
            <a:ext cx="3217917" cy="52556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Объект 27"/>
          <p:cNvSpPr>
            <a:spLocks noGrp="1"/>
          </p:cNvSpPr>
          <p:nvPr>
            <p:ph sz="quarter" idx="4"/>
          </p:nvPr>
        </p:nvSpPr>
        <p:spPr>
          <a:xfrm>
            <a:off x="3486548" y="1754717"/>
            <a:ext cx="3216402" cy="52556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26.11.2017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172200" y="8636000"/>
            <a:ext cx="571500" cy="329184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385762" y="8026401"/>
            <a:ext cx="6472238" cy="3175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226314" y="609600"/>
            <a:ext cx="6515100" cy="1121664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26.11.2017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26.11.2017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385762" y="7798823"/>
            <a:ext cx="6472238" cy="3175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342900" y="7315200"/>
            <a:ext cx="6343650" cy="694267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342900" y="812800"/>
            <a:ext cx="2256235" cy="64008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2681287" y="812800"/>
            <a:ext cx="4005263" cy="6400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26.11.2017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2628900" y="822179"/>
            <a:ext cx="3771900" cy="48768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285750" y="6658347"/>
            <a:ext cx="4400550" cy="696384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285750" y="7377624"/>
            <a:ext cx="4400550" cy="1024467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385762" y="1401198"/>
            <a:ext cx="6472238" cy="3175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228600" y="2072217"/>
            <a:ext cx="6515100" cy="6034617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4857750" y="101601"/>
            <a:ext cx="1885950" cy="385233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26.11.2017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2343150" y="101601"/>
            <a:ext cx="2514600" cy="385233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6172200" y="8636001"/>
            <a:ext cx="571500" cy="325967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228600" y="609600"/>
            <a:ext cx="6515100" cy="11176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385762" y="1401198"/>
            <a:ext cx="6472238" cy="3175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385762" y="1410649"/>
            <a:ext cx="6472238" cy="3175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audio" Target="../media/audio1.wav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emf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 rot="20754874">
            <a:off x="388831" y="1752259"/>
            <a:ext cx="6026316" cy="2322597"/>
          </a:xfrm>
        </p:spPr>
        <p:txBody>
          <a:bodyPr>
            <a:noAutofit/>
          </a:bodyPr>
          <a:lstStyle/>
          <a:p>
            <a:pPr algn="ctr"/>
            <a:r>
              <a:rPr lang="ru-RU" sz="4000" smtClean="0">
                <a:solidFill>
                  <a:srgbClr val="FF0000"/>
                </a:solidFill>
              </a:rPr>
              <a:t>Большие открытия маленьких исследователей</a:t>
            </a:r>
            <a:br>
              <a:rPr lang="ru-RU" sz="4000" smtClean="0">
                <a:solidFill>
                  <a:srgbClr val="FF0000"/>
                </a:solidFill>
              </a:rPr>
            </a:br>
            <a:endParaRPr lang="ru-RU" sz="4000" dirty="0">
              <a:solidFill>
                <a:srgbClr val="FF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234376" y="6804248"/>
            <a:ext cx="5002936" cy="1728191"/>
          </a:xfrm>
        </p:spPr>
        <p:txBody>
          <a:bodyPr>
            <a:normAutofit/>
          </a:bodyPr>
          <a:lstStyle/>
          <a:p>
            <a:pPr algn="ctr"/>
            <a:r>
              <a:rPr lang="ru-RU" sz="2000" dirty="0" smtClean="0">
                <a:solidFill>
                  <a:srgbClr val="FF0000"/>
                </a:solidFill>
              </a:rPr>
              <a:t>Нижний Новгород</a:t>
            </a:r>
          </a:p>
          <a:p>
            <a:pPr algn="ctr"/>
            <a:r>
              <a:rPr lang="ru-RU" sz="2000" dirty="0" smtClean="0">
                <a:solidFill>
                  <a:srgbClr val="FF0000"/>
                </a:solidFill>
              </a:rPr>
              <a:t>Детский сад № 332 «Березка»</a:t>
            </a:r>
          </a:p>
          <a:p>
            <a:pPr algn="ctr"/>
            <a:r>
              <a:rPr lang="ru-RU" sz="2000" dirty="0" smtClean="0">
                <a:solidFill>
                  <a:srgbClr val="FF0000"/>
                </a:solidFill>
              </a:rPr>
              <a:t>2015 г</a:t>
            </a:r>
            <a:endParaRPr lang="ru-RU" sz="2000" dirty="0">
              <a:solidFill>
                <a:srgbClr val="FF0000"/>
              </a:solidFill>
            </a:endParaRPr>
          </a:p>
        </p:txBody>
      </p:sp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05" y="4427984"/>
            <a:ext cx="6480720" cy="219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05175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>
        <p14:prism isContent="1"/>
        <p:sndAc>
          <p:stSnd>
            <p:snd r:embed="rId2" name="chimes.wav"/>
          </p:stSnd>
        </p:sndAc>
      </p:transition>
    </mc:Choice>
    <mc:Fallback xmlns="">
      <p:transition spd="slow" advTm="2000">
        <p:fade/>
        <p:sndAc>
          <p:stSnd>
            <p:snd r:embed="rId4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" y="1115616"/>
            <a:ext cx="6515100" cy="2016224"/>
          </a:xfrm>
        </p:spPr>
        <p:txBody>
          <a:bodyPr>
            <a:normAutofit/>
          </a:bodyPr>
          <a:lstStyle/>
          <a:p>
            <a:pPr algn="ctr"/>
            <a:r>
              <a:rPr lang="ru-RU" dirty="0" smtClean="0">
                <a:solidFill>
                  <a:srgbClr val="00B050"/>
                </a:solidFill>
              </a:rPr>
              <a:t>СПАСИБО  ЗА  ВНИМАНИЕ !</a:t>
            </a:r>
            <a:br>
              <a:rPr lang="ru-RU" dirty="0" smtClean="0">
                <a:solidFill>
                  <a:srgbClr val="00B050"/>
                </a:solidFill>
              </a:rPr>
            </a:br>
            <a:r>
              <a:rPr lang="ru-RU" dirty="0" smtClean="0">
                <a:solidFill>
                  <a:srgbClr val="00B050"/>
                </a:solidFill>
              </a:rPr>
              <a:t/>
            </a:r>
            <a:br>
              <a:rPr lang="ru-RU" dirty="0" smtClean="0">
                <a:solidFill>
                  <a:srgbClr val="00B050"/>
                </a:solidFill>
              </a:rPr>
            </a:br>
            <a:r>
              <a:rPr lang="ru-RU" dirty="0" smtClean="0">
                <a:solidFill>
                  <a:srgbClr val="00B050"/>
                </a:solidFill>
              </a:rPr>
              <a:t>До новых открытий </a:t>
            </a:r>
            <a:r>
              <a:rPr lang="ru-RU" dirty="0" smtClean="0"/>
              <a:t>!</a:t>
            </a:r>
            <a:endParaRPr lang="ru-RU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640" y="4860032"/>
            <a:ext cx="6480610" cy="2194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07442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0648" y="251520"/>
            <a:ext cx="6264696" cy="1584176"/>
          </a:xfrm>
        </p:spPr>
        <p:txBody>
          <a:bodyPr/>
          <a:lstStyle/>
          <a:p>
            <a:pPr marL="0" indent="0" algn="ctr">
              <a:buNone/>
            </a:pPr>
            <a:r>
              <a:rPr lang="ru-RU" sz="2400" dirty="0" smtClean="0">
                <a:solidFill>
                  <a:srgbClr val="FF0000"/>
                </a:solidFill>
              </a:rPr>
              <a:t>Определяла </a:t>
            </a:r>
            <a:r>
              <a:rPr lang="ru-RU" sz="2400" dirty="0">
                <a:solidFill>
                  <a:srgbClr val="FF0000"/>
                </a:solidFill>
              </a:rPr>
              <a:t>свойства воска </a:t>
            </a:r>
            <a:r>
              <a:rPr lang="ru-RU" sz="2400" dirty="0" smtClean="0">
                <a:solidFill>
                  <a:srgbClr val="FF0000"/>
                </a:solidFill>
              </a:rPr>
              <a:t/>
            </a:r>
            <a:br>
              <a:rPr lang="ru-RU" sz="2400" dirty="0" smtClean="0">
                <a:solidFill>
                  <a:srgbClr val="FF0000"/>
                </a:solidFill>
              </a:rPr>
            </a:br>
            <a:r>
              <a:rPr lang="ru-RU" sz="2400" dirty="0" smtClean="0">
                <a:solidFill>
                  <a:srgbClr val="FF0000"/>
                </a:solidFill>
              </a:rPr>
              <a:t>(</a:t>
            </a:r>
            <a:r>
              <a:rPr lang="ru-RU" sz="2400" dirty="0">
                <a:solidFill>
                  <a:srgbClr val="FF0000"/>
                </a:solidFill>
              </a:rPr>
              <a:t>твёрдое-жидкое)</a:t>
            </a:r>
            <a:br>
              <a:rPr lang="ru-RU" sz="2400" dirty="0">
                <a:solidFill>
                  <a:srgbClr val="FF0000"/>
                </a:solidFill>
              </a:rPr>
            </a:br>
            <a:r>
              <a:rPr lang="ru-RU" sz="2400" dirty="0" smtClean="0">
                <a:solidFill>
                  <a:srgbClr val="FF0000"/>
                </a:solidFill>
              </a:rPr>
              <a:t>Анечка </a:t>
            </a:r>
            <a:r>
              <a:rPr lang="ru-RU" sz="2400" dirty="0">
                <a:solidFill>
                  <a:srgbClr val="FF0000"/>
                </a:solidFill>
              </a:rPr>
              <a:t>Рассадина</a:t>
            </a:r>
            <a:br>
              <a:rPr lang="ru-RU" sz="2400" dirty="0">
                <a:solidFill>
                  <a:srgbClr val="FF0000"/>
                </a:solidFill>
              </a:rPr>
            </a:br>
            <a:endParaRPr lang="ru-RU" sz="2400" dirty="0">
              <a:solidFill>
                <a:srgbClr val="FF0000"/>
              </a:solidFill>
            </a:endParaRPr>
          </a:p>
        </p:txBody>
      </p:sp>
      <p:pic>
        <p:nvPicPr>
          <p:cNvPr id="2052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656" y="1979713"/>
            <a:ext cx="1944215" cy="18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1184" y="2339753"/>
            <a:ext cx="1728192" cy="2016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9065" y="2699792"/>
            <a:ext cx="2232248" cy="21896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849" y="4806527"/>
            <a:ext cx="7042398" cy="2171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8606" y="5301329"/>
            <a:ext cx="1659712" cy="2367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8230" y="6156176"/>
            <a:ext cx="1728192" cy="2420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21798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0648" y="179512"/>
            <a:ext cx="6336703" cy="1584176"/>
          </a:xfrm>
        </p:spPr>
        <p:txBody>
          <a:bodyPr/>
          <a:lstStyle/>
          <a:p>
            <a:pPr marL="0" indent="0" algn="ctr">
              <a:buNone/>
            </a:pPr>
            <a:r>
              <a:rPr lang="ru-RU" sz="2800" dirty="0" smtClean="0">
                <a:solidFill>
                  <a:srgbClr val="FFC000"/>
                </a:solidFill>
              </a:rPr>
              <a:t>Определяла свойства апельсина</a:t>
            </a:r>
            <a:br>
              <a:rPr lang="ru-RU" sz="2800" dirty="0" smtClean="0">
                <a:solidFill>
                  <a:srgbClr val="FFC000"/>
                </a:solidFill>
              </a:rPr>
            </a:br>
            <a:r>
              <a:rPr lang="ru-RU" sz="2800" dirty="0" smtClean="0">
                <a:solidFill>
                  <a:srgbClr val="FFC000"/>
                </a:solidFill>
              </a:rPr>
              <a:t>Дашенька </a:t>
            </a:r>
            <a:r>
              <a:rPr lang="ru-RU" sz="2800" dirty="0">
                <a:solidFill>
                  <a:srgbClr val="FFC000"/>
                </a:solidFill>
              </a:rPr>
              <a:t>Борисова</a:t>
            </a:r>
            <a:r>
              <a:rPr lang="ru-RU" dirty="0">
                <a:solidFill>
                  <a:srgbClr val="FFC000"/>
                </a:solidFill>
              </a:rPr>
              <a:t/>
            </a:r>
            <a:br>
              <a:rPr lang="ru-RU" dirty="0">
                <a:solidFill>
                  <a:srgbClr val="FFC000"/>
                </a:solidFill>
              </a:rPr>
            </a:br>
            <a:endParaRPr lang="ru-RU" dirty="0">
              <a:solidFill>
                <a:srgbClr val="FFC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640" y="1835696"/>
            <a:ext cx="3240360" cy="2245641"/>
          </a:xfr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3016" y="3203848"/>
            <a:ext cx="3146833" cy="22280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648" y="5292080"/>
            <a:ext cx="3168352" cy="23560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3016" y="6744636"/>
            <a:ext cx="3115250" cy="2329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5310358"/>
      </p:ext>
    </p:extLst>
  </p:cSld>
  <p:clrMapOvr>
    <a:masterClrMapping/>
  </p:clrMapOvr>
  <p:transition spd="slow" advTm="10000">
    <p:wheel spokes="1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2657" y="179512"/>
            <a:ext cx="5896694" cy="1296143"/>
          </a:xfrm>
        </p:spPr>
        <p:txBody>
          <a:bodyPr/>
          <a:lstStyle/>
          <a:p>
            <a:pPr algn="ctr"/>
            <a:r>
              <a:rPr lang="ru-RU" sz="2800" dirty="0">
                <a:solidFill>
                  <a:srgbClr val="FF0000"/>
                </a:solidFill>
              </a:rPr>
              <a:t>Испаряла воду  </a:t>
            </a:r>
            <a:r>
              <a:rPr lang="ru-RU" sz="2800" dirty="0" smtClean="0">
                <a:solidFill>
                  <a:srgbClr val="FF0000"/>
                </a:solidFill>
              </a:rPr>
              <a:t/>
            </a:r>
            <a:br>
              <a:rPr lang="ru-RU" sz="2800" dirty="0" smtClean="0">
                <a:solidFill>
                  <a:srgbClr val="FF0000"/>
                </a:solidFill>
              </a:rPr>
            </a:br>
            <a:r>
              <a:rPr lang="ru-RU" sz="2800" dirty="0" err="1" smtClean="0">
                <a:solidFill>
                  <a:srgbClr val="FF0000"/>
                </a:solidFill>
              </a:rPr>
              <a:t>Лерочка</a:t>
            </a:r>
            <a:r>
              <a:rPr lang="ru-RU" sz="2800" dirty="0" smtClean="0">
                <a:solidFill>
                  <a:srgbClr val="FF0000"/>
                </a:solidFill>
              </a:rPr>
              <a:t> </a:t>
            </a:r>
            <a:r>
              <a:rPr lang="ru-RU" sz="2800" dirty="0">
                <a:solidFill>
                  <a:srgbClr val="FF0000"/>
                </a:solidFill>
              </a:rPr>
              <a:t>Фёдорова</a:t>
            </a: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664" y="1529148"/>
            <a:ext cx="2592288" cy="3258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2445" y="1547664"/>
            <a:ext cx="2481978" cy="3240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664" y="5220072"/>
            <a:ext cx="2592288" cy="3382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9040" y="5212605"/>
            <a:ext cx="2465383" cy="33398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4081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2657" y="179513"/>
            <a:ext cx="5896694" cy="1224135"/>
          </a:xfrm>
        </p:spPr>
        <p:txBody>
          <a:bodyPr/>
          <a:lstStyle/>
          <a:p>
            <a:pPr algn="ctr"/>
            <a:r>
              <a:rPr lang="ru-RU" sz="2800" dirty="0">
                <a:solidFill>
                  <a:srgbClr val="00B050"/>
                </a:solidFill>
              </a:rPr>
              <a:t>Секретничал с молоком   Арсений Ростов</a:t>
            </a: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632" y="1603152"/>
            <a:ext cx="3200677" cy="2481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5003" y="2738809"/>
            <a:ext cx="3163887" cy="2481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656" y="5220072"/>
            <a:ext cx="3176202" cy="25556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333" y="5858271"/>
            <a:ext cx="3366667" cy="2524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21486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0648" y="323529"/>
            <a:ext cx="6264695" cy="1008111"/>
          </a:xfrm>
        </p:spPr>
        <p:txBody>
          <a:bodyPr/>
          <a:lstStyle/>
          <a:p>
            <a:pPr algn="ctr"/>
            <a:r>
              <a:rPr lang="ru-RU" sz="2800" dirty="0">
                <a:solidFill>
                  <a:srgbClr val="C00000"/>
                </a:solidFill>
              </a:rPr>
              <a:t>Выпаривала соль </a:t>
            </a:r>
            <a:r>
              <a:rPr lang="ru-RU" sz="2800" dirty="0" smtClean="0">
                <a:solidFill>
                  <a:srgbClr val="C00000"/>
                </a:solidFill>
              </a:rPr>
              <a:t/>
            </a:r>
            <a:br>
              <a:rPr lang="ru-RU" sz="2800" dirty="0" smtClean="0">
                <a:solidFill>
                  <a:srgbClr val="C00000"/>
                </a:solidFill>
              </a:rPr>
            </a:br>
            <a:r>
              <a:rPr lang="ru-RU" sz="2800" dirty="0" smtClean="0">
                <a:solidFill>
                  <a:srgbClr val="C00000"/>
                </a:solidFill>
              </a:rPr>
              <a:t>  </a:t>
            </a:r>
            <a:r>
              <a:rPr lang="ru-RU" sz="2800" dirty="0">
                <a:solidFill>
                  <a:srgbClr val="C00000"/>
                </a:solidFill>
              </a:rPr>
              <a:t>Ева Никифорова</a:t>
            </a: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868" y="1547664"/>
            <a:ext cx="2570637" cy="32182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5024" y="1547664"/>
            <a:ext cx="2592288" cy="32077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868" y="5383572"/>
            <a:ext cx="2544067" cy="32394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3574" y="5406392"/>
            <a:ext cx="2563738" cy="3216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88241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2656" y="395536"/>
            <a:ext cx="6120680" cy="1368152"/>
          </a:xfrm>
        </p:spPr>
        <p:txBody>
          <a:bodyPr/>
          <a:lstStyle/>
          <a:p>
            <a:pPr algn="ctr"/>
            <a:r>
              <a:rPr lang="ru-RU" sz="2800" dirty="0">
                <a:solidFill>
                  <a:schemeClr val="accent1">
                    <a:lumMod val="75000"/>
                  </a:schemeClr>
                </a:solidFill>
              </a:rPr>
              <a:t>Определял характер яиц   Арсений </a:t>
            </a:r>
            <a:r>
              <a:rPr lang="ru-RU" sz="2800" dirty="0" err="1">
                <a:solidFill>
                  <a:schemeClr val="accent1">
                    <a:lumMod val="75000"/>
                  </a:schemeClr>
                </a:solidFill>
              </a:rPr>
              <a:t>Талалаев</a:t>
            </a:r>
            <a:endParaRPr lang="ru-RU" sz="28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640" y="1763688"/>
            <a:ext cx="3194581" cy="24969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5724" y="2699792"/>
            <a:ext cx="3011487" cy="24250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00" y="4860032"/>
            <a:ext cx="3286125" cy="2713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6620" y="5984279"/>
            <a:ext cx="3724275" cy="276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16681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>
                <a:solidFill>
                  <a:srgbClr val="00B0F0"/>
                </a:solidFill>
              </a:rPr>
              <a:t>Превращала лёд в воду   </a:t>
            </a:r>
            <a:r>
              <a:rPr lang="ru-RU" dirty="0" smtClean="0">
                <a:solidFill>
                  <a:srgbClr val="00B0F0"/>
                </a:solidFill>
              </a:rPr>
              <a:t>Ксюша </a:t>
            </a:r>
            <a:r>
              <a:rPr lang="ru-RU" dirty="0">
                <a:solidFill>
                  <a:srgbClr val="00B0F0"/>
                </a:solidFill>
              </a:rPr>
              <a:t>Панкина</a:t>
            </a:r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798" y="1996199"/>
            <a:ext cx="3171429" cy="25238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6852" y="2483768"/>
            <a:ext cx="2895139" cy="2448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647" y="5022130"/>
            <a:ext cx="3267075" cy="2447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6852" y="5745235"/>
            <a:ext cx="2895139" cy="24268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52915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" y="251520"/>
            <a:ext cx="6515100" cy="1475680"/>
          </a:xfrm>
        </p:spPr>
        <p:txBody>
          <a:bodyPr>
            <a:normAutofit/>
          </a:bodyPr>
          <a:lstStyle/>
          <a:p>
            <a:pPr algn="ctr"/>
            <a:r>
              <a:rPr lang="ru-RU" sz="2800" dirty="0">
                <a:solidFill>
                  <a:srgbClr val="FF0000"/>
                </a:solidFill>
              </a:rPr>
              <a:t>Растворял сахар в воде   </a:t>
            </a:r>
            <a:r>
              <a:rPr lang="ru-RU" sz="2800" dirty="0" smtClean="0">
                <a:solidFill>
                  <a:srgbClr val="FF0000"/>
                </a:solidFill>
              </a:rPr>
              <a:t/>
            </a:r>
            <a:br>
              <a:rPr lang="ru-RU" sz="2800" dirty="0" smtClean="0">
                <a:solidFill>
                  <a:srgbClr val="FF0000"/>
                </a:solidFill>
              </a:rPr>
            </a:br>
            <a:r>
              <a:rPr lang="ru-RU" sz="2800" dirty="0" smtClean="0">
                <a:solidFill>
                  <a:srgbClr val="FF0000"/>
                </a:solidFill>
              </a:rPr>
              <a:t>Иван  </a:t>
            </a:r>
            <a:r>
              <a:rPr lang="ru-RU" sz="2800" dirty="0">
                <a:solidFill>
                  <a:srgbClr val="FF0000"/>
                </a:solidFill>
              </a:rPr>
              <a:t>Николаев</a:t>
            </a:r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6752" y="1619672"/>
            <a:ext cx="2963540" cy="2016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4904" y="3851920"/>
            <a:ext cx="3572394" cy="1978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688" y="6025157"/>
            <a:ext cx="2603500" cy="2627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744" y="6024613"/>
            <a:ext cx="2638599" cy="26278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4820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99</TotalTime>
  <Words>49</Words>
  <Application>Microsoft Office PowerPoint</Application>
  <PresentationFormat>Экран (4:3)</PresentationFormat>
  <Paragraphs>13</Paragraphs>
  <Slides>10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Трек</vt:lpstr>
      <vt:lpstr>Большие открытия маленьких исследователей </vt:lpstr>
      <vt:lpstr>Определяла свойства воска  (твёрдое-жидкое) Анечка Рассадина </vt:lpstr>
      <vt:lpstr>Определяла свойства апельсина Дашенька Борисова </vt:lpstr>
      <vt:lpstr>Испаряла воду   Лерочка Фёдорова</vt:lpstr>
      <vt:lpstr>Секретничал с молоком   Арсений Ростов</vt:lpstr>
      <vt:lpstr>Выпаривала соль    Ева Никифорова</vt:lpstr>
      <vt:lpstr>Определял характер яиц   Арсений Талалаев</vt:lpstr>
      <vt:lpstr>Превращала лёд в воду   Ксюша Панкина</vt:lpstr>
      <vt:lpstr>Растворял сахар в воде    Иван  Николаев</vt:lpstr>
      <vt:lpstr>СПАСИБО  ЗА  ВНИМАНИЕ !  До новых открытий 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прополис</dc:title>
  <dc:creator>Любаша</dc:creator>
  <cp:lastModifiedBy>Николай</cp:lastModifiedBy>
  <cp:revision>15</cp:revision>
  <dcterms:created xsi:type="dcterms:W3CDTF">2017-10-31T06:03:48Z</dcterms:created>
  <dcterms:modified xsi:type="dcterms:W3CDTF">2017-11-26T07:48:33Z</dcterms:modified>
</cp:coreProperties>
</file>