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9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0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62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8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6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3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0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0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2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2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1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8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1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280897F-FFFB-4FB3-85B0-CED113F87BA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DF34D38-E086-4329-8A88-EA53B7FA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90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F1FBEE-96EC-409F-80FF-DD26A8DB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0" y="0"/>
            <a:ext cx="12192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5BEC970-6C86-4991-8002-1DF0C60BA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364377"/>
            <a:ext cx="9440034" cy="1429907"/>
          </a:xfrm>
        </p:spPr>
        <p:txBody>
          <a:bodyPr>
            <a:normAutofit/>
          </a:bodyPr>
          <a:lstStyle/>
          <a:p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Детям о космосе</a:t>
            </a:r>
          </a:p>
        </p:txBody>
      </p:sp>
    </p:spTree>
    <p:extLst>
      <p:ext uri="{BB962C8B-B14F-4D97-AF65-F5344CB8AC3E}">
        <p14:creationId xmlns:p14="http://schemas.microsoft.com/office/powerpoint/2010/main" val="403431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9CB58-42AA-4915-B7D9-994BCABD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23" y="91440"/>
            <a:ext cx="9457077" cy="6675120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76986688-0EFE-403E-9695-AD425BD48EF5}"/>
              </a:ext>
            </a:extLst>
          </p:cNvPr>
          <p:cNvSpPr txBox="1">
            <a:spLocks/>
          </p:cNvSpPr>
          <p:nvPr/>
        </p:nvSpPr>
        <p:spPr>
          <a:xfrm>
            <a:off x="-104503" y="1201783"/>
            <a:ext cx="2773682" cy="38666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Первым космонавтом был Юрий Алексеевич Гагарин. 12 апреля 1961 года он совершил полет в космос на корабле «Восток-1» и облетел Землю за 1 час 48 минут. В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рнулся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назад живым и здоровым.</a:t>
            </a:r>
          </a:p>
        </p:txBody>
      </p:sp>
    </p:spTree>
    <p:extLst>
      <p:ext uri="{BB962C8B-B14F-4D97-AF65-F5344CB8AC3E}">
        <p14:creationId xmlns:p14="http://schemas.microsoft.com/office/powerpoint/2010/main" val="406967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98E3BC-4D77-4E27-A5EF-7DDC60D29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773AD718-D625-4865-AFFB-99FFF88F13FB}"/>
              </a:ext>
            </a:extLst>
          </p:cNvPr>
          <p:cNvSpPr txBox="1">
            <a:spLocks/>
          </p:cNvSpPr>
          <p:nvPr/>
        </p:nvSpPr>
        <p:spPr>
          <a:xfrm>
            <a:off x="7315201" y="444137"/>
            <a:ext cx="4140925" cy="561702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Первой женщиной -космонавтом была Валентина Терешкова, которая совершила полет в космос в 1963 году. Она выдержала 48 оборотов вокруг Земли, провела почти трое суток в космосе, делала фотографии, которые использовались для изучения аэрозольных слоев атмосферы.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2EA109-7DBD-4694-857E-28F6D459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12192000" cy="6841671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E598E1DC-0C89-4DB4-B1E8-5AEF26B05909}"/>
              </a:ext>
            </a:extLst>
          </p:cNvPr>
          <p:cNvSpPr txBox="1">
            <a:spLocks/>
          </p:cNvSpPr>
          <p:nvPr/>
        </p:nvSpPr>
        <p:spPr>
          <a:xfrm>
            <a:off x="890451" y="1201782"/>
            <a:ext cx="10411097" cy="445443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летать в к</a:t>
            </a:r>
            <a:r>
              <a:rPr lang="en-US" sz="3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36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смос</a:t>
            </a:r>
            <a:r>
              <a:rPr lang="ru-RU" sz="3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нужно много и хорошо учиться, быть выдержанным, терпеливым, выносливым.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1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F39EB1-0680-4B70-8147-DBE6FA325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0" y="0"/>
            <a:ext cx="12192000" cy="6858000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D5E902B6-347F-46A3-B7CB-A56CF069FCB9}"/>
              </a:ext>
            </a:extLst>
          </p:cNvPr>
          <p:cNvSpPr txBox="1">
            <a:spLocks/>
          </p:cNvSpPr>
          <p:nvPr/>
        </p:nvSpPr>
        <p:spPr>
          <a:xfrm>
            <a:off x="1370693" y="2364377"/>
            <a:ext cx="9440034" cy="142990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апреля в России отмечается День космонавтики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7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8B89D1-B2E4-4C32-B15E-273272573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02FE4EEB-31B5-4B52-B8F6-216BCE365583}"/>
              </a:ext>
            </a:extLst>
          </p:cNvPr>
          <p:cNvSpPr txBox="1">
            <a:spLocks/>
          </p:cNvSpPr>
          <p:nvPr/>
        </p:nvSpPr>
        <p:spPr>
          <a:xfrm>
            <a:off x="338727" y="2468880"/>
            <a:ext cx="6375581" cy="16720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1961 году человек полетел в космос. Первым полёт совершил Юрий Гагарин. Полет вокруг нашей планеты занял 108 минут.</a:t>
            </a:r>
          </a:p>
        </p:txBody>
      </p:sp>
    </p:spTree>
    <p:extLst>
      <p:ext uri="{BB962C8B-B14F-4D97-AF65-F5344CB8AC3E}">
        <p14:creationId xmlns:p14="http://schemas.microsoft.com/office/powerpoint/2010/main" val="18474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164EB1-1F56-49B7-BC2F-9E8BA6F73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6D4DD8A1-89A0-408C-B813-2A07AD133F3D}"/>
              </a:ext>
            </a:extLst>
          </p:cNvPr>
          <p:cNvSpPr txBox="1">
            <a:spLocks/>
          </p:cNvSpPr>
          <p:nvPr/>
        </p:nvSpPr>
        <p:spPr>
          <a:xfrm>
            <a:off x="1579698" y="1603703"/>
            <a:ext cx="9440034" cy="36505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Наша Земля — это шар круглой формы, на котором есть моря, реки, горы, пустыни и леса. А также живут люди. Наша Земля и все, что ее окружает называется Вселенной, или космос. Кроме нашей голубой планеты есть и другие, а также звезды. </a:t>
            </a:r>
          </a:p>
        </p:txBody>
      </p:sp>
    </p:spTree>
    <p:extLst>
      <p:ext uri="{BB962C8B-B14F-4D97-AF65-F5344CB8AC3E}">
        <p14:creationId xmlns:p14="http://schemas.microsoft.com/office/powerpoint/2010/main" val="215090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2B877D-131C-4EC8-8169-8F9B8E1CA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E7FBFD0-E617-4845-96D3-4DFEC5D69198}"/>
              </a:ext>
            </a:extLst>
          </p:cNvPr>
          <p:cNvSpPr txBox="1">
            <a:spLocks/>
          </p:cNvSpPr>
          <p:nvPr/>
        </p:nvSpPr>
        <p:spPr>
          <a:xfrm>
            <a:off x="5120640" y="2063931"/>
            <a:ext cx="5133704" cy="38274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Солнце — тоже звезда. Оно расположено близко к Земле, поэтому мы его видим и ощущаем его тепло.</a:t>
            </a:r>
          </a:p>
        </p:txBody>
      </p:sp>
    </p:spTree>
    <p:extLst>
      <p:ext uri="{BB962C8B-B14F-4D97-AF65-F5344CB8AC3E}">
        <p14:creationId xmlns:p14="http://schemas.microsoft.com/office/powerpoint/2010/main" val="92662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3548CF-9824-44C3-AE72-5E2115F29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31A6E0E4-99F6-4019-840D-DC4F632A041F}"/>
              </a:ext>
            </a:extLst>
          </p:cNvPr>
          <p:cNvSpPr txBox="1">
            <a:spLocks/>
          </p:cNvSpPr>
          <p:nvPr/>
        </p:nvSpPr>
        <p:spPr>
          <a:xfrm>
            <a:off x="6518366" y="640080"/>
            <a:ext cx="5133704" cy="38274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узнать, с чем человеку придется столкнуться в космосе, ученые отправляли на "разведку" животных. Это были собаки, кролики, мыши, даже микробы.</a:t>
            </a:r>
          </a:p>
        </p:txBody>
      </p:sp>
    </p:spTree>
    <p:extLst>
      <p:ext uri="{BB962C8B-B14F-4D97-AF65-F5344CB8AC3E}">
        <p14:creationId xmlns:p14="http://schemas.microsoft.com/office/powerpoint/2010/main" val="317731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499267-2581-42E8-B86D-3641A2334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49"/>
            <a:ext cx="12192001" cy="6864097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CACB5C02-A1A6-4066-AEE9-82ADD2AAE50F}"/>
              </a:ext>
            </a:extLst>
          </p:cNvPr>
          <p:cNvSpPr txBox="1">
            <a:spLocks/>
          </p:cNvSpPr>
          <p:nvPr/>
        </p:nvSpPr>
        <p:spPr>
          <a:xfrm>
            <a:off x="195943" y="313509"/>
            <a:ext cx="5133704" cy="38274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Первая собака Лайка в 1957 году была отправлена в космос. За ней наблюдали, но на Землю она не вернулась.</a:t>
            </a:r>
          </a:p>
        </p:txBody>
      </p:sp>
    </p:spTree>
    <p:extLst>
      <p:ext uri="{BB962C8B-B14F-4D97-AF65-F5344CB8AC3E}">
        <p14:creationId xmlns:p14="http://schemas.microsoft.com/office/powerpoint/2010/main" val="212130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A49CA3-38AC-4AA2-9564-6456FDBFD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44" cy="6858000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35C6536C-D40E-4FCD-9CE2-87F67E7995C4}"/>
              </a:ext>
            </a:extLst>
          </p:cNvPr>
          <p:cNvSpPr txBox="1">
            <a:spLocks/>
          </p:cNvSpPr>
          <p:nvPr/>
        </p:nvSpPr>
        <p:spPr>
          <a:xfrm>
            <a:off x="8892444" y="836022"/>
            <a:ext cx="3122023" cy="48855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Потом летали в космос Белка и Стрелка. В 1960 году 19 августа их запустили в космос на прототипе космического корабля "Восток". Они пробыли в космосе более суток и благополучно вернулись обратно. Так ученые доказали, что полет в космос возможен.</a:t>
            </a:r>
          </a:p>
        </p:txBody>
      </p:sp>
    </p:spTree>
    <p:extLst>
      <p:ext uri="{BB962C8B-B14F-4D97-AF65-F5344CB8AC3E}">
        <p14:creationId xmlns:p14="http://schemas.microsoft.com/office/powerpoint/2010/main" val="295689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79B3FD-7A92-49E0-9E2D-9A904AB4B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BADCE69-9D8B-4128-802E-FE4AD8A71B11}"/>
              </a:ext>
            </a:extLst>
          </p:cNvPr>
          <p:cNvSpPr txBox="1">
            <a:spLocks/>
          </p:cNvSpPr>
          <p:nvPr/>
        </p:nvSpPr>
        <p:spPr>
          <a:xfrm>
            <a:off x="6305004" y="1005841"/>
            <a:ext cx="5133704" cy="38274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Космонавт — это человек, который испытывает космическую технику и работает в космосе. Сейчас космонавты есть во многих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2478800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51</TotalTime>
  <Words>323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Calisto MT</vt:lpstr>
      <vt:lpstr>Times New Roman</vt:lpstr>
      <vt:lpstr>Wingdings 2</vt:lpstr>
      <vt:lpstr>Сланец</vt:lpstr>
      <vt:lpstr>Детям о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космосе</dc:title>
  <dc:creator>Ekaterina Sirotkina</dc:creator>
  <cp:lastModifiedBy>Ekaterina Sirotkina</cp:lastModifiedBy>
  <cp:revision>9</cp:revision>
  <dcterms:created xsi:type="dcterms:W3CDTF">2021-04-30T12:04:40Z</dcterms:created>
  <dcterms:modified xsi:type="dcterms:W3CDTF">2021-04-30T12:56:09Z</dcterms:modified>
</cp:coreProperties>
</file>