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71B38-ADC4-4776-A583-EAABC965A1E1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B9909-7494-474F-9534-DE758AC4FF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439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9909-7494-474F-9534-DE758AC4FF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51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B9909-7494-474F-9534-DE758AC4FF2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74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F63-92EC-4FF5-9694-AB626330810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431-E579-489C-9A63-AE0C60BFA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4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F63-92EC-4FF5-9694-AB626330810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431-E579-489C-9A63-AE0C60BFA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257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F63-92EC-4FF5-9694-AB626330810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431-E579-489C-9A63-AE0C60BFA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171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F63-92EC-4FF5-9694-AB626330810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431-E579-489C-9A63-AE0C60BFA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03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F63-92EC-4FF5-9694-AB626330810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431-E579-489C-9A63-AE0C60BFA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169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F63-92EC-4FF5-9694-AB626330810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431-E579-489C-9A63-AE0C60BFA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16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F63-92EC-4FF5-9694-AB626330810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431-E579-489C-9A63-AE0C60BFA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94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F63-92EC-4FF5-9694-AB626330810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431-E579-489C-9A63-AE0C60BFA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34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F63-92EC-4FF5-9694-AB626330810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431-E579-489C-9A63-AE0C60BFA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464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F63-92EC-4FF5-9694-AB626330810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431-E579-489C-9A63-AE0C60BFA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81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8F63-92EC-4FF5-9694-AB626330810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A431-E579-489C-9A63-AE0C60BFA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8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8F63-92EC-4FF5-9694-AB6263308103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A431-E579-489C-9A63-AE0C60BFAE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15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3589439"/>
            <a:ext cx="7920880" cy="28083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– от теории</a:t>
            </a:r>
          </a:p>
          <a:p>
            <a:pPr algn="ctr"/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практике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педагогов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16632"/>
            <a:ext cx="4392488" cy="327720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1925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8568952" cy="61206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выполняют роль стержня, позволяющего ему выстраивать и осмысливать содержание и формы его жизнедеятельности, в том числе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188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самостоятельного творческого действия, собственной многообразной активности на основе собственного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выбора.</a:t>
            </a:r>
          </a:p>
          <a:p>
            <a:pPr marL="361188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глубинное общение, плодотворную коммуникацию и взаимодействие (сотрудничество) с взрослыми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</a:p>
          <a:p>
            <a:pPr marL="361188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чувства, отношение к себе и другим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</a:t>
            </a:r>
          </a:p>
          <a:p>
            <a:pPr marL="361188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воли, желаний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</a:p>
          <a:p>
            <a:pPr marL="361188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можно определить как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само-осознание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понимание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«Я»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многообразного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само-бытия.</a:t>
            </a:r>
          </a:p>
          <a:p>
            <a:pPr marL="361188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автономность, ответственность и зависимость, дающие ребенку право на выбор и обеспечивающие самоопределение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этих сложных жизненных практик и есть то ускользающее психологическое, нравственное, интеллектуальное приращение в ребенке, эффект которого мы взрослые, пытаемся приписать противоречивому понятию воспитания.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8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от традиционных методов (воздействия) к методам взаимодействия?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268760"/>
            <a:ext cx="8640960" cy="34563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воспитание и обучение стали результативными, надо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создавать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развертывания системы многообразных свободных практик ребенка, которые обеспечивают его самостоятельное,  ответственное самовыражение.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они обеспечиваются, то традиционные методы (воздействия) начинают трансформироваться в методы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развитой системе культурных практик ребенку необходимо не столько воспитание, как педагогическая поддержка, сотрудничество, общий душевный настрой (забота) взрослого и ребенка, их взаимное доверие, озабоченность общим делом (интересом).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9160"/>
            <a:ext cx="20288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5360"/>
            <a:ext cx="2376264" cy="175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79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8640960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условия для развертывания системы многообразных свободных практик ребенка, которые обеспечивают его самостоятельное,  ответственное самовыражение?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24744"/>
            <a:ext cx="8712968" cy="55446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Следование педагога следующим позиционным принципам: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позиционный принцип.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понять, эффективно ли воспитание (и шире – образование), надо смотреть на его процессы глазами ребенка, а не взрослого, тем более педагога, умудренного, т.е. зажатого рамками своего, всегда ограниченного опыта, и односторонними педагогическими и дидактическими теориями. Надо смотреть на воспитание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 себя – ребенка (себе-подобного – ребенка, себя - подобного – ребенку, себя- в близком –ребенке).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принцип вытекает из первого: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строится не от задач взрослого, а от жизнедеятельности ребенка»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ребенок – полноправный субъект деятельности, взаимодействия и общения». Он не ведомый, не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репициент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не «воспитываемый», не «обучающийся». Эти понятия в подтексте предполагают пассивного ребенка, которым можно манипулировать. Принцип «Ребенок – центр сферы образования» предполагает, что содержание обучения и воспитания определяется именно им через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</a:t>
            </a:r>
            <a:r>
              <a:rPr lang="ru-RU" sz="2000" b="1" i="1" dirty="0">
                <a:solidFill>
                  <a:srgbClr val="002060"/>
                </a:solidFill>
              </a:rPr>
              <a:t>е культурные практики, а не взрослым, через задания, проверки и оценки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558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8496944" cy="41044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(и изменение в зависимости от задач) предметной развивающей среды.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Педагогическая работа по формированию положительной мотивации ребенка к той или иной культурной практике (формирование привлекательного образа данной культурной практики)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Планирование форм, методов и приемов  работы с детьми, обеспечивающих взаимодействию ребенка и взрослого характер сотрудничества, общий душевный настрой взрослого и ребенка, их взаимное доверие, озабоченность общим делом (интересом).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Взаимодействие с семьей.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93413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188640"/>
            <a:ext cx="828092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свете ФГОС ДО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908720"/>
            <a:ext cx="8856984" cy="5832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3.2.3. При реализации Программы может проводиться оценка индивидуального развития детей.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оценка производится педагогическим работником в рамках педагогической диагностики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индивидуального развития детей дошкольного возраста, связанной с оценкой эффективности педагогических действий и лежащей в основе их дальнейшего планирования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диагностики (мониторинга) могут использоваться исключительно для решения следующих образовательных задач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 работы с группой детей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ребенка в психологической диагностике допускается только с согласия его родителей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35211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188640"/>
            <a:ext cx="8208912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индивидуализации образования в соответствии с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3.2.3.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980728"/>
            <a:ext cx="8856984" cy="57606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учебного года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ведет «Дневник педагогических наблюдений» - общая тетрадь формата 21см. Х 30 см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«Дневник педагогических наблюдений» педагог фиксирует: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по индивидуальному развитию детей: какие трудности, проблемы возникают у того или иного ребенка в освоении Программы, какие дети проявляют выдающиеся способности, проявляют явно выраженный интерес к какому-либо виду деятельности, явлению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эмоциональному состоянию ребенка, включенности в игровую  деятельность, в жизнь детского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КГН, культуры еды, навыков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Самообслуживания.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рекомендуется вести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заполнять после смены.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из «Дневника педагогических наблюдений» является основанием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планирования индивидуальной работы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детьми, коррекции взаимоотношений в детском коллективе, оптимизации образовательной работы в целом с группой детей.</a:t>
            </a:r>
          </a:p>
          <a:p>
            <a:pPr algn="just">
              <a:buFontTx/>
              <a:buChar char="-"/>
            </a:pP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0781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96532"/>
            <a:ext cx="8424936" cy="45011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документация на группе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1196752"/>
            <a:ext cx="6480720" cy="52565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наблюдений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«Музыкальное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семьи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родителях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Табель посещаемости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здоровья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етрадь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учета раннего ухода детей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домой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на «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педикулез»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ядовитой растительности 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грибов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Карантинная тетрадь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кварцевания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в период эпидемий гриппа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851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95736" y="260648"/>
            <a:ext cx="4608512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на квартал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980728"/>
            <a:ext cx="8856984" cy="2016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 и развлечения ( 1- физкультурное, 1 – музыкальное, 1- литературное, 1 – на усмотрение воспитателя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– труд в природе, хозяйственно-бытовой труд, самообслуживание,  (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см.Программа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свой возраст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КГН и культуры поведения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79712" y="260648"/>
            <a:ext cx="5472608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1700" y="3140968"/>
            <a:ext cx="5472608" cy="6840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на месяц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077072"/>
            <a:ext cx="8712968" cy="2520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в природе, формирование эстетического         восприятия мира природы.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 эстетического восприятия  рукотворного мира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художественной литературы (для чтения и     рассказывания детям), заучивания наизусть: стихотворения,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скороговорки,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виды движений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2545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3700" y="290348"/>
            <a:ext cx="8964488" cy="35283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комплекса на месяц, один из них – музыкально-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ритмическая) Гимнастика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пробуждения  после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комплекса 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Циклограмма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«Профилактические гимнастики в течение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 »: физкультминутки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гимнастика,  зрительная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гимнастика, упражнения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профилактики плоскостопия,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правильной осанки,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ума,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репертуар для создания психологического комфорта в режимных моментах в течение дня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по формированию гендерной принадлежности (направления и виды педагогической деятельности во всех ОО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4313" y="53732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61708" y="3900799"/>
            <a:ext cx="424847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Ежедневное планирование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509120"/>
            <a:ext cx="8568952" cy="2160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на формирование ЗКР – распределить по дням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словаря ( 1-2р/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 связной речи (диалогическая, монологическая, составление описательных рассказов, формирование грамматического строя речи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элементарным правилам безопасного поведения в быту, природе, на улице – беседы, чтение, целевые наблюдения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2547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504" y="188640"/>
            <a:ext cx="8928992" cy="56166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(1 этап –информация ; 2 этап –изготовление атрибутов; 3 этап – сюжет, совместная игра с воспитателем; 4 этап – доп. Информация -обогащение сюжета, соединение сюжетов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познавательному развитию вне НОД (см. перспективу на каждый месяц)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на формирование сенсорных эталонов, на развитие высших психических функций– ежедневно, по дням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традиционной культуре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Хороводные, народные, музыкальные (с движениями и пением)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Д/и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 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упражнения на развитие эмоций, чувства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эмпатии-1р/неделю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книжным уголком – 1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р/неделю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Театрализованные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(игры-инсценировки)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искусством –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дням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всем образовательным областям –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дням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правовому воспитанию.- младшие, средние, старшие  группы -  1раз в месяц. Подготовительные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– 1 раз в неделю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о труде взрослых, о профессиях- 1р 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неделю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49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332656"/>
            <a:ext cx="8640960" cy="62646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Стандарт направлен на достижение следующих целей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marL="722376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повышение социального статуса дошкольного образования;</a:t>
            </a:r>
          </a:p>
          <a:p>
            <a:pPr marL="722376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обеспечение государством равенства возможностей для каждого ребенка в получении качественного дошкольного образования;</a:t>
            </a:r>
          </a:p>
          <a:p>
            <a:pPr marL="722376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marL="722376" indent="-45720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9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1680" y="188640"/>
            <a:ext cx="5760640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направлен на решение следующих задач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95536" y="1268760"/>
            <a:ext cx="8640960" cy="525658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и укрепления физического и психического здоровья детей, в том числе их эмоционального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и начального общего образования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919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23528" y="116632"/>
            <a:ext cx="8424936" cy="648072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предпосылок учебной деятельности;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и разнообразия содержания Программ и организационных форм дошкольного образования, возможности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различной направленности с учетом образовательных потребностей, способностей и состояния здоровья детей;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-формирования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социокультурной среды, соответствующей возрастным, индивидуальным, психологическим и физиологическим особенностям детей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547094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79481" y="229325"/>
            <a:ext cx="8352928" cy="75140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 ФГОС ДО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35449" y="1196752"/>
            <a:ext cx="8440991" cy="97268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 ДО на основе ФГОС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Программа)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часть 60%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Часть, формируемая участниками образовательных отношений 40 %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379481" y="2852936"/>
            <a:ext cx="8396959" cy="61264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план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образовательной, воспитательной и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оздоровительной работы ДОУ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149080"/>
            <a:ext cx="1994520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(воспитатели)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1920" y="4149080"/>
            <a:ext cx="4392488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Перспективное и календарное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 (специалисты)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4579" y="5589240"/>
            <a:ext cx="3816424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процесс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169440"/>
            <a:ext cx="45719" cy="539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868144" y="3465584"/>
            <a:ext cx="45719" cy="611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1547664" y="3465584"/>
            <a:ext cx="45719" cy="611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1043608" y="4941168"/>
            <a:ext cx="1152128" cy="10081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5913863" y="5063480"/>
            <a:ext cx="890385" cy="885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80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424936" cy="10081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реализации задач ФГОС ДО положен культурологический и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в педагогике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412776"/>
            <a:ext cx="4104456" cy="51125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Культурологический подход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воспитание как способ приобщения ребенка к ценностям мировой и национальной культуры, развития его творческих способностей и наклонностей, защиту его прав 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 Реализация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посредством определения содержания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Условием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культурологического подхода в педагогике является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культур – личностной культуры ребенка и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культуры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воспитателя,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44008" y="1412776"/>
            <a:ext cx="4104456" cy="51125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человека формируется и проявляется только в деятельности. Различают внешнюю и внутреннюю деятельность. Первая слагается из специфических для человека действий с реальными предметами, осуществляемых при движениях рук, ног, пальцев. Вторая происходит посредством умственных действий, где человек оперирует с идеальными моделями, образами предметов, представлениями о предметах.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рассматривается как средство становления и развития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субъектности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ребёнка</a:t>
            </a:r>
            <a:endParaRPr lang="ru-RU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12"/>
          <p:cNvSpPr txBox="1">
            <a:spLocks/>
          </p:cNvSpPr>
          <p:nvPr/>
        </p:nvSpPr>
        <p:spPr>
          <a:xfrm>
            <a:off x="4211960" y="2780928"/>
            <a:ext cx="4392488" cy="30243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856054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379512"/>
            <a:ext cx="7704856" cy="673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заключается модернизация педагогического процесса?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1340768"/>
            <a:ext cx="7848872" cy="51125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от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школьно-урочной модели образования детей дошкольного возраста.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образовании: освоение ребенком Программы через виды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интересные ребенку, адекватные возрасту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предметная и игровая, речевая и коммуникативная;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познавательная деятельность и экспериментирование;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продуктивная (рисование, аппликация, лепка):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конструирование и моделирование;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труд;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музыкальная;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театрально-игровая.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приоритета игровой деятельности, как ведущего вида деятельности детей дошкольного возраста.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культурологического подхода  посредством освоения ребенком культурных практик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138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16632"/>
            <a:ext cx="8784976" cy="64807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Культурные практики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представляют собой разнообразные, основанные на текущих и перспективных интересах ребенка виды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самостоятельной деятельности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, поведения и опыта.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2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В качестве ведущей культурной практики выступает игровая практика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, позволяющая создать событийно организованное пространство образовательной деятельности детей и взрослых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                            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  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/Н.Б. Крылова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/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</a:p>
          <a:p>
            <a:pPr algn="just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воспитание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состоялось как проявление подлинного взаимодействия, необходимо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что-то, что открывает канал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влияния взрослого на ребенка, одновременно создавая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самообразовательную (не педагогическую и не развивающую)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 для ребенка.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Педагоги называют эту отзывчивость и предрасположенность началом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самовоспитания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психологи –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самоопределением и самореализацией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позиции культуролога образования  для обозначения и объяснения этого явления необходимо соответствующее понятие – и это – «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практики».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Именно они становятся катализаторами – ускорителями процессов педагогического воздействия.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21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568952" cy="38164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Культурные практики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ситуативное, автономное, самостоятельное, инициируемое взрослым или самим ребенком приобретение и повторение различного опыта общения и взаимодействия с людьми в различных группах, командах, сообществах и общественных структурах с взрослыми, сверстниками и младшими детьми.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Это также освоение позитивного жизненного опыта сопереживания, доброжелательности и любви, дружбы, помощи, заботы, альтруизма, а также негативного опыта недовольства, обиды, ревности, протеста, грубости. </a:t>
            </a:r>
            <a:r>
              <a:rPr lang="ru-RU" sz="2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того, что именно будет практиковать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зависит его </a:t>
            </a:r>
            <a:r>
              <a:rPr lang="ru-RU" sz="2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характер, система ценностей, </a:t>
            </a:r>
            <a:r>
              <a:rPr lang="ru-RU" sz="20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ru-RU" sz="2000" b="1" i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жизненедеятельности</a:t>
            </a:r>
            <a:r>
              <a:rPr lang="ru-RU" sz="20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дальнейшая судьба.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22471"/>
            <a:ext cx="3710186" cy="2679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3335464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ФГО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ПрезентацияФГОС</Template>
  <TotalTime>0</TotalTime>
  <Words>2140</Words>
  <Application>Microsoft Office PowerPoint</Application>
  <PresentationFormat>Экран (4:3)</PresentationFormat>
  <Paragraphs>178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ПрезентацияФГОС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Музыкальный</dc:creator>
  <cp:lastModifiedBy>Музыкальный</cp:lastModifiedBy>
  <cp:revision>1</cp:revision>
  <dcterms:created xsi:type="dcterms:W3CDTF">2015-03-26T06:03:03Z</dcterms:created>
  <dcterms:modified xsi:type="dcterms:W3CDTF">2015-03-26T06:03:29Z</dcterms:modified>
</cp:coreProperties>
</file>