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3" r:id="rId3"/>
    <p:sldId id="262" r:id="rId4"/>
    <p:sldId id="268" r:id="rId5"/>
    <p:sldId id="269" r:id="rId6"/>
    <p:sldId id="266" r:id="rId7"/>
    <p:sldId id="267" r:id="rId8"/>
    <p:sldId id="260" r:id="rId9"/>
    <p:sldId id="264" r:id="rId10"/>
    <p:sldId id="265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79" autoAdjust="0"/>
  </p:normalViewPr>
  <p:slideViewPr>
    <p:cSldViewPr>
      <p:cViewPr varScale="1">
        <p:scale>
          <a:sx n="105" d="100"/>
          <a:sy n="105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9896" y="2708920"/>
            <a:ext cx="6444208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475656" y="1412776"/>
            <a:ext cx="7488832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1412776"/>
            <a:ext cx="7488832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496944" cy="36724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и ее отражение в развивающей предметно-пространственной среде </a:t>
            </a:r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endParaRPr lang="ru-RU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704856" cy="613117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Плана развития игровых </a:t>
            </a:r>
            <a:r>
              <a:rPr lang="ru-RU" sz="3200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действий</a:t>
            </a:r>
            <a:endParaRPr lang="ru-RU" sz="48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95634"/>
              </p:ext>
            </p:extLst>
          </p:nvPr>
        </p:nvGraphicFramePr>
        <p:xfrm>
          <a:off x="989602" y="692696"/>
          <a:ext cx="8100900" cy="4777105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314005"/>
                <a:gridCol w="2942788"/>
                <a:gridCol w="1844107"/>
              </a:tblGrid>
              <a:tr h="35716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Сюжетно-ролевая игра  «СПАСАТЕЛИ»</a:t>
                      </a:r>
                      <a:endParaRPr lang="ru-RU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536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 воспитателя о службе спасения, о тех профессиях, которые в нее входят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«Кто может стать спасателем», «Какими должны быть спасатели»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рассказов «Я лечу на другую планету спасть людей»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в «Единую дежурную диспетчерскую службу»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 игра «Выручай друга»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Машины: пожарная, скорая помощь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Вертолет, самолет, трактор, корабль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Скафандр водолаза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Аптечка, носилки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Канат, лестница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Словарь:  эвакуация, скафандр, водолаз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 – пожарные, врачи, водолазы, летчики, капитаны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 – диспетчер, врач, медсестра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41" y="4221088"/>
            <a:ext cx="2711936" cy="203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30" y="4797152"/>
            <a:ext cx="2534411" cy="19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4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088" y="0"/>
            <a:ext cx="8208912" cy="86478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развития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сюжетно-ролевых игр</a:t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раннего дошкольного возраста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5" y="1233856"/>
            <a:ext cx="3425636" cy="259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69" y="4005064"/>
            <a:ext cx="3675369" cy="245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171" y="1077320"/>
            <a:ext cx="3161636" cy="210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088" y="2737990"/>
            <a:ext cx="3266122" cy="244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300" y="4810845"/>
            <a:ext cx="3471179" cy="195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731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развития сюжетно-ролевых игр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дошкольного возраста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26549"/>
            <a:ext cx="3407320" cy="255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varnaroo.eps74.ru/Upload/images/03_03_2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73" y="1222908"/>
            <a:ext cx="3502706" cy="2345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58" y="4081142"/>
            <a:ext cx="3647024" cy="243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829" y="4362343"/>
            <a:ext cx="3093676" cy="243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702" y="2859459"/>
            <a:ext cx="3257820" cy="244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102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6" y="1091571"/>
            <a:ext cx="3617608" cy="271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87624" y="116632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развития сюжетно-ролевых игр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0" y="4241399"/>
            <a:ext cx="3769304" cy="251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26" y="1044017"/>
            <a:ext cx="3744416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84" y="4069457"/>
            <a:ext cx="3690538" cy="268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49263"/>
            <a:ext cx="2463730" cy="184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22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704856" cy="936104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0290" y="921790"/>
            <a:ext cx="8106205" cy="221917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Консультации: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Сюжетно-ролевые игры детей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Роль сюжетно-ролевой игры в развитии детей дошкольного возраста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«Воспитание дружеских отношений в игре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Знакомство с профессиями при помощи сюжетно-ролевых игр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«Какие сюжетно-ролевые игры можно организовать дома» и др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3012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Папка-передвижка: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 по сюжетам»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 в профессии»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ds03.infourok.ru/uploads/ex/090f/000091c6-71980187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01" y="2959212"/>
            <a:ext cx="2575983" cy="193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bramova-yuliya.edumsko.ru/uploads/3000/6499/persona/folders/kartoteka__syuzhetno-rolevyh_igr/syuz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t="17100" r="7659" b="7659"/>
          <a:stretch/>
        </p:blipFill>
        <p:spPr bwMode="auto">
          <a:xfrm>
            <a:off x="4644008" y="2928619"/>
            <a:ext cx="2788121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sd.multiurok.ru/html/2018/11/21/s_5bf5af1289284/img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30058" r="7042" b="10092"/>
          <a:stretch/>
        </p:blipFill>
        <p:spPr bwMode="auto">
          <a:xfrm>
            <a:off x="4427984" y="4954669"/>
            <a:ext cx="3744416" cy="189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84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2632"/>
            <a:ext cx="7704856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«Кукольный домик» 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8" y="1094271"/>
            <a:ext cx="2747150" cy="379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6" y="2935974"/>
            <a:ext cx="2929254" cy="390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4711" y="2573905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52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4947"/>
            <a:ext cx="7704856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«Кукольный домик»</a:t>
            </a:r>
            <a:endParaRPr lang="ru-RU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9004" y="1460631"/>
            <a:ext cx="3828988" cy="2871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71" y="2671754"/>
            <a:ext cx="3098649" cy="413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87" y="1700808"/>
            <a:ext cx="3199284" cy="426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16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04856" cy="9361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изготовление кукольной мебели</a:t>
            </a:r>
            <a:endParaRPr lang="ru-RU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132856"/>
            <a:ext cx="8640960" cy="230425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https://svoimirukamy.com/mebel-dlya-kukol-svoimi-rukami.html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https://vdome.club/podelki/mebel/sdelat-dlya-kukol.html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https://www.remontbp.com/kak-sdelat-mebel-dlja-kukol/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https://www.livemaster.ru/tag/topic/2624/mebel-dlya-kukol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https://svoimi.rukami.klubokidei.com/1354143089284352533/kak-sdelat-velikolepnuyu-mebel-dlya-kukol-svoimi-rukami/</a:t>
            </a:r>
          </a:p>
        </p:txBody>
      </p:sp>
    </p:spTree>
    <p:extLst>
      <p:ext uri="{BB962C8B-B14F-4D97-AF65-F5344CB8AC3E}">
        <p14:creationId xmlns:p14="http://schemas.microsoft.com/office/powerpoint/2010/main" val="168987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41277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– это основной вид игры ребенка дошкольного возраста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358756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 имеет важное значение в жизни ребенка, имеет то же значение, какое у взрослого имеет деятельность, работа, служба. Каков ребенок в игре, таков во многом он будет в работе, когда вырастет. Поэтому воспитание будущего деятеля происходит, прежде всего, в игре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А.С. Макаренко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68019" y="4869160"/>
            <a:ext cx="7796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источник, питающий сюжетно-ролевую игру ребенка, — это окружающий его мир, жизнь и деятельность взрослых и </a:t>
            </a:r>
            <a:r>
              <a:rPr lang="ru-RU" sz="2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сверстников</a:t>
            </a:r>
            <a:endParaRPr lang="ru-RU" sz="20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сюжетно-ролевых игр: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28782" y="1268760"/>
            <a:ext cx="7915217" cy="52565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бытовые сюжеты: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«дом», «семью», «праздники», «дни рождения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производственные и общественные темы, в которых отражается труд людей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школа, магазин, библиотека, почта, парикмахерская, больница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милиция, пожарные, цирк, театр, зверинец, завод, фабрика, шахта, строительство, колхоз, армия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0963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3"/>
          <a:stretch/>
        </p:blipFill>
        <p:spPr>
          <a:xfrm>
            <a:off x="3347864" y="3155784"/>
            <a:ext cx="3734680" cy="220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77" y="5080480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031152"/>
            <a:ext cx="2043739" cy="182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сюжетно-ролевых игр: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E86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героико-патриотические темы, отражающие героические подвиги нашего народа </a:t>
            </a:r>
            <a:r>
              <a:rPr lang="ru-RU" sz="2000" dirty="0">
                <a:solidFill>
                  <a:srgbClr val="FE86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(герои войны, космические полеты и т. д.);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E86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темы литературных произведений, кино, теле- и радиопередач: </a:t>
            </a:r>
            <a:r>
              <a:rPr lang="ru-RU" sz="2000" dirty="0">
                <a:solidFill>
                  <a:srgbClr val="FE86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«моряков» и «летчиков», в Зайца и Волка, крокодила Гену и Чебурашку (по содержанию мультфильмов), в четырех «танкистов» и собаку (по содержанию кинофильма) и др.;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880"/>
            <a:ext cx="3025710" cy="227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17" y="3845395"/>
            <a:ext cx="3296539" cy="267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38" y="4509120"/>
            <a:ext cx="2887360" cy="216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027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сюжетно-ролевых игр: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E86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«Режиссерские» игры, в которых ребенок заставляет говорить, выполнять разнообразные действия кукол</a:t>
            </a:r>
            <a:r>
              <a:rPr lang="ru-RU" sz="2000" dirty="0">
                <a:solidFill>
                  <a:srgbClr val="FE86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8" y="2378594"/>
            <a:ext cx="302528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3" y="4538834"/>
            <a:ext cx="2839380" cy="212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6951"/>
          <a:stretch/>
        </p:blipFill>
        <p:spPr>
          <a:xfrm>
            <a:off x="3764522" y="4013085"/>
            <a:ext cx="25074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41" y="2044163"/>
            <a:ext cx="2622217" cy="196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78" y="4480159"/>
            <a:ext cx="2899941" cy="193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461881"/>
            <a:ext cx="2706087" cy="180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3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04856" cy="64807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педагогической 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603826"/>
              </p:ext>
            </p:extLst>
          </p:nvPr>
        </p:nvGraphicFramePr>
        <p:xfrm>
          <a:off x="899592" y="1124745"/>
          <a:ext cx="8136903" cy="5470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/>
                <a:gridCol w="2520280"/>
                <a:gridCol w="1728192"/>
                <a:gridCol w="3024335"/>
              </a:tblGrid>
              <a:tr h="4098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игровых действий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роли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сюжета и воображаемой ситуации. Роль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</a:tr>
              <a:tr h="702671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нескольких действий с одним предметом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связывать сюжетные действия с ролью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Выполнять с помощью взрослого несколько игровых действий, объединенных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</a:tr>
              <a:tr h="187379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 умение выбирать роль, выполнять в игре с игрушками несколько взаимосвязанных действий (готовить обед, накрывать на стол, кормить). </a:t>
                      </a: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осуществляется фактически, но не называется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в сюжетах с двумя действующими лицами (мама – дочка, врач – больной).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руководит игрой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</a:tr>
              <a:tr h="2342238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4-5 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содержащие 2–3 роли, совершенствование умения детей объединяться в игре, распределять роли (мать, отец, дети), выполнять игровые действия, поступать в соответствии с правилами и общим игровым замыслом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называется, дети могут по ходу игры менять роль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Цепочка из 3-4 взаимосвязанных действий с тремя действующими лицами (мама, папа, ребенок), дети самостоятельно удерживают воображаемую ситуацию. Воспитатель помощник в игре, осуществляет контроль за игрой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0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педагогической технологии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590471"/>
              </p:ext>
            </p:extLst>
          </p:nvPr>
        </p:nvGraphicFramePr>
        <p:xfrm>
          <a:off x="1115617" y="2060849"/>
          <a:ext cx="7874474" cy="3669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029"/>
                <a:gridCol w="2159928"/>
                <a:gridCol w="1878315"/>
                <a:gridCol w="3034202"/>
              </a:tblGrid>
              <a:tr h="1872207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лет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 к ролевым действиям, отображающим социальные функции людей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Роли распределяются до начала игры, дети придерживаются своей роли на протяжении всей игры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Цепочка игровых действий, объединенный одним сюжетом, соответствующим реальной логике действий взрослых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игра детей; помощь воспитателя в нужный момент</a:t>
                      </a:r>
                    </a:p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7015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Отображение в игровых действиях отношений между людьми (подчинение, сотрудничество). Техника игровых действий условна</a:t>
                      </a:r>
                    </a:p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только роли, но и замысел игры проговариваются детьми до ее начала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 держится на воображаемой ситуации, действия разнообразны и соответствуют реальным отношениям между людьми.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игра детей; помощь воспитателя в нужный момент</a:t>
                      </a:r>
                    </a:p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56386"/>
              </p:ext>
            </p:extLst>
          </p:nvPr>
        </p:nvGraphicFramePr>
        <p:xfrm>
          <a:off x="1115616" y="1196752"/>
          <a:ext cx="7848872" cy="811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128"/>
                <a:gridCol w="2138530"/>
                <a:gridCol w="1870017"/>
                <a:gridCol w="3056197"/>
              </a:tblGrid>
              <a:tr h="8113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игровых действий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роли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сюжета и воображаемой ситуации. Роль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14" marR="4261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1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704856" cy="936104"/>
          </a:xfrm>
        </p:spPr>
        <p:txBody>
          <a:bodyPr>
            <a:normAutofit fontScale="90000"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32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и приемы руководства сюжетно-ролевыми играми</a:t>
            </a:r>
            <a:endParaRPr lang="ru-RU" sz="4000" b="1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76834"/>
              </p:ext>
            </p:extLst>
          </p:nvPr>
        </p:nvGraphicFramePr>
        <p:xfrm>
          <a:off x="1043608" y="980728"/>
          <a:ext cx="7848872" cy="19202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457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91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7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600" b="1" dirty="0">
                        <a:solidFill>
                          <a:schemeClr val="accent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и приемы косвенного воздействия</a:t>
                      </a:r>
                      <a:endParaRPr lang="ru-RU" sz="1600" b="1" dirty="0">
                        <a:solidFill>
                          <a:schemeClr val="accent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3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1.Расширение 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обогащение представлений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об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Рассматривание иллюстраций, фотографий.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Просмотр видеоматериалов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Рассказ воспитателя о труде взрослых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Чтение художественной литературы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Беседы, в том числе этические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Отгадывание загадок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143850"/>
              </p:ext>
            </p:extLst>
          </p:nvPr>
        </p:nvGraphicFramePr>
        <p:xfrm>
          <a:off x="1043608" y="2924944"/>
          <a:ext cx="7845573" cy="18722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449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72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2.Изучение </a:t>
                      </a: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интересов детей, их любимых игр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Наблюдения за игровыми объединениями детей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Рисование на тему: «Как мы играем», «Мои любимые игрушки»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Беседы на тему: «Любимые игры», «Мои друзья»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Составление детьми рассказа на тему «Я в детском саду»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864586"/>
              </p:ext>
            </p:extLst>
          </p:nvPr>
        </p:nvGraphicFramePr>
        <p:xfrm>
          <a:off x="1043608" y="4797152"/>
          <a:ext cx="7848872" cy="16459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26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2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7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3.Создание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обогащение «материальной базы» для игры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Рассматривание предметов, игрушек, предметов-заместителей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Рассказ воспитателя о предметах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Беседы об использовании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предметов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игрушек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Изготовление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детьми предметов-заместителей,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Внесение новых игрушек и предметов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04856" cy="792088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и приемы руководства сюжетно-ролевыми играми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54101"/>
              </p:ext>
            </p:extLst>
          </p:nvPr>
        </p:nvGraphicFramePr>
        <p:xfrm>
          <a:off x="886820" y="1124744"/>
          <a:ext cx="8005660" cy="301752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668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387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и приемы прямого руководства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19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4.Обогащение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игры, развитие дружеских  взаимоотношений детей в игре. Развитие творческих способностей детей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Предложение темы игры, новых сюжетов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Обсуждение игрового сюжета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Создание игровой воображаемой ситуации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Создание игровой обстановки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Разработка плана игры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Распределение ролей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Непосредственное участие воспитателя в игре, в сговоре детей, предложения, советы, разъяснения;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Совместное выполнение с детьми построек, показ приёмов конструирования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36"/>
              </p:ext>
            </p:extLst>
          </p:nvPr>
        </p:nvGraphicFramePr>
        <p:xfrm>
          <a:off x="899592" y="4149080"/>
          <a:ext cx="7992888" cy="19202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202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5.Формирование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специфических игровых умений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Показ игровых действий с игрушками, предметами-заместителями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Употребление условной игровой терминологии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Разыгрывание игрового эпизода (можно заранее подготовить несколько детей)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Показ развертывания ролевого взаимодействия, перехода от одной роли к другой.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688" marR="2968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1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9a04a246dde88851db7777055146b6f6a7d679"/>
</p:tagLst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1030</Words>
  <Application>Microsoft Office PowerPoint</Application>
  <PresentationFormat>Экран (4:3)</PresentationFormat>
  <Paragraphs>138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Wingdings</vt:lpstr>
      <vt:lpstr>Тема Office</vt:lpstr>
      <vt:lpstr>Современная сюжетно-ролевая игра и ее отражение в развивающей предметно-пространственной среде группы</vt:lpstr>
      <vt:lpstr>Сюжетно-ролевая игра</vt:lpstr>
      <vt:lpstr>Виды сюжетно-ролевых игр:</vt:lpstr>
      <vt:lpstr>Виды сюжетно-ролевых игр:</vt:lpstr>
      <vt:lpstr>Виды сюжетно-ролевых игр:</vt:lpstr>
      <vt:lpstr>Этапы педагогической технологии</vt:lpstr>
      <vt:lpstr>Этапы педагогической технологии</vt:lpstr>
      <vt:lpstr>Методы и приемы руководства сюжетно-ролевыми играми</vt:lpstr>
      <vt:lpstr>Методы и приемы руководства сюжетно-ролевыми играми</vt:lpstr>
      <vt:lpstr>Плана развития игровых действий</vt:lpstr>
      <vt:lpstr>Оборудование для развития сюжетно-ролевых игр Группа раннего дошкольного возраста</vt:lpstr>
      <vt:lpstr>Оборудование для развития сюжетно-ролевых игр Группа младшего дошкольного возраста</vt:lpstr>
      <vt:lpstr>Презентация PowerPoint</vt:lpstr>
      <vt:lpstr>Работа с родителями</vt:lpstr>
      <vt:lpstr> «Кукольный домик» </vt:lpstr>
      <vt:lpstr>«Кукольный домик»</vt:lpstr>
      <vt:lpstr>Ссылки на изготовление кукольной мебели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Ромашки</dc:title>
  <dc:creator>obstinate</dc:creator>
  <dc:description>Шаблон презентации с сайта https://presentation-creation.ru/</dc:description>
  <cp:lastModifiedBy>1</cp:lastModifiedBy>
  <cp:revision>682</cp:revision>
  <dcterms:created xsi:type="dcterms:W3CDTF">2018-02-25T09:09:03Z</dcterms:created>
  <dcterms:modified xsi:type="dcterms:W3CDTF">2020-11-16T11:41:52Z</dcterms:modified>
</cp:coreProperties>
</file>