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317" r:id="rId4"/>
    <p:sldId id="316" r:id="rId5"/>
    <p:sldId id="290" r:id="rId6"/>
    <p:sldId id="310" r:id="rId7"/>
    <p:sldId id="296" r:id="rId8"/>
    <p:sldId id="289" r:id="rId9"/>
    <p:sldId id="257" r:id="rId10"/>
    <p:sldId id="259" r:id="rId11"/>
    <p:sldId id="258" r:id="rId12"/>
    <p:sldId id="294" r:id="rId13"/>
    <p:sldId id="291" r:id="rId14"/>
    <p:sldId id="308" r:id="rId15"/>
    <p:sldId id="311" r:id="rId16"/>
    <p:sldId id="313" r:id="rId17"/>
    <p:sldId id="315" r:id="rId18"/>
    <p:sldId id="30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1BD9-7E89-429C-8A05-FB43D35CBE77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2546-B351-4CBD-B0C0-5B608A010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1BD9-7E89-429C-8A05-FB43D35CBE77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2546-B351-4CBD-B0C0-5B608A010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1BD9-7E89-429C-8A05-FB43D35CBE77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2546-B351-4CBD-B0C0-5B608A010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1BD9-7E89-429C-8A05-FB43D35CBE77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2546-B351-4CBD-B0C0-5B608A010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1BD9-7E89-429C-8A05-FB43D35CBE77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2546-B351-4CBD-B0C0-5B608A010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1BD9-7E89-429C-8A05-FB43D35CBE77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2546-B351-4CBD-B0C0-5B608A010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1BD9-7E89-429C-8A05-FB43D35CBE77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2546-B351-4CBD-B0C0-5B608A010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1BD9-7E89-429C-8A05-FB43D35CBE77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2546-B351-4CBD-B0C0-5B608A010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1BD9-7E89-429C-8A05-FB43D35CBE77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2546-B351-4CBD-B0C0-5B608A010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1BD9-7E89-429C-8A05-FB43D35CBE77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2546-B351-4CBD-B0C0-5B608A010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C1BD9-7E89-429C-8A05-FB43D35CBE77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B2546-B351-4CBD-B0C0-5B608A010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C1BD9-7E89-429C-8A05-FB43D35CBE77}" type="datetimeFigureOut">
              <a:rPr lang="ru-RU" smtClean="0"/>
              <a:pPr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B2546-B351-4CBD-B0C0-5B608A010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2475706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cs typeface="Aharoni" pitchFamily="2" charset="-79"/>
              </a:rPr>
              <a:t>Презентация к занятию «История Нижнего Новгорода»</a:t>
            </a:r>
            <a:endParaRPr lang="ru-RU" sz="6000" b="1" dirty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Старший возраст</a:t>
            </a:r>
          </a:p>
          <a:p>
            <a:pPr algn="r"/>
            <a:endParaRPr lang="ru-RU" sz="2800" b="1" dirty="0" smtClean="0">
              <a:solidFill>
                <a:schemeClr val="tx1"/>
              </a:solidFill>
            </a:endParaRPr>
          </a:p>
          <a:p>
            <a:pPr algn="r"/>
            <a:r>
              <a:rPr lang="ru-RU" sz="2800" b="1" dirty="0" smtClean="0">
                <a:solidFill>
                  <a:schemeClr val="tx1"/>
                </a:solidFill>
              </a:rPr>
              <a:t>Выполнила: 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</a:rPr>
              <a:t>Сыропятова М.Ю.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Чкаловская лестница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51781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Памятник Минину и Пожарскому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36510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5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8" y="332656"/>
            <a:ext cx="8300581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71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2200" b="1" dirty="0"/>
              <a:t>В те давние времена ещё не было ни городов, ни домов, в которых мы живём. А были не большие деревянные домики по берегам рек, в которых жили наши </a:t>
            </a:r>
            <a:r>
              <a:rPr lang="ru-RU" sz="2200" b="1" i="1" dirty="0"/>
              <a:t>предки.</a:t>
            </a:r>
            <a:r>
              <a:rPr lang="ru-RU" sz="2200" b="1" dirty="0"/>
              <a:t>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2" y="1196752"/>
            <a:ext cx="873275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30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18057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Дятловы</a:t>
            </a:r>
            <a:r>
              <a:rPr lang="ru-RU" dirty="0" smtClean="0"/>
              <a:t> горы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36712"/>
            <a:ext cx="8568951" cy="583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05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/>
              <a:t>Легенда о Дятловых горах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14543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Давным-давно, когда город строили, звонко стучали топоры, а ещё громче на деревьях стучали дятлы, как будто спорили с людьми, кто трудолюбивее и веселее. Восхищались строители, как такая маленькая птичка спорит с человеком! И уважительно назвали горы Дятловыми.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9" y="908720"/>
            <a:ext cx="428995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90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Физминутка</a:t>
            </a:r>
            <a:r>
              <a:rPr lang="ru-RU" dirty="0"/>
              <a:t> «Мой город»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29523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Мы по городу </a:t>
            </a:r>
            <a:r>
              <a:rPr lang="ru-RU" dirty="0" smtClean="0"/>
              <a:t>шагаем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Много </a:t>
            </a:r>
            <a:r>
              <a:rPr lang="ru-RU" dirty="0" smtClean="0"/>
              <a:t>видим, называем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Светофоры и </a:t>
            </a:r>
            <a:r>
              <a:rPr lang="ru-RU" dirty="0" smtClean="0"/>
              <a:t>машины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Ярмарки и </a:t>
            </a:r>
            <a:r>
              <a:rPr lang="ru-RU" dirty="0" smtClean="0"/>
              <a:t>магазины</a:t>
            </a:r>
          </a:p>
          <a:p>
            <a:pPr marL="0" indent="0">
              <a:buNone/>
            </a:pPr>
            <a:r>
              <a:rPr lang="ru-RU" dirty="0" smtClean="0"/>
              <a:t>Скверы</a:t>
            </a:r>
            <a:r>
              <a:rPr lang="ru-RU" dirty="0"/>
              <a:t>, улицы, </a:t>
            </a:r>
            <a:r>
              <a:rPr lang="ru-RU" dirty="0" smtClean="0"/>
              <a:t>мосты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И деревья и кусты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2708919"/>
            <a:ext cx="4038600" cy="1584177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" y="1556792"/>
            <a:ext cx="456542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11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64896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31" name="Picture 11" descr="C:\Users\Катерина\Desktop\мнемотаблица Нижний Новгород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208912" cy="623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3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sz="3600" dirty="0"/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28092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7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Arial Black" panose="020B0A04020102020204" pitchFamily="34" charset="0"/>
              </a:rPr>
              <a:t>Нижнему </a:t>
            </a:r>
            <a:r>
              <a:rPr lang="ru-RU" sz="3600" dirty="0">
                <a:latin typeface="Arial Black" panose="020B0A04020102020204" pitchFamily="34" charset="0"/>
              </a:rPr>
              <a:t>Н</a:t>
            </a:r>
            <a:r>
              <a:rPr lang="ru-RU" sz="3600" dirty="0" smtClean="0">
                <a:latin typeface="Arial Black" panose="020B0A04020102020204" pitchFamily="34" charset="0"/>
              </a:rPr>
              <a:t>овгороду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13690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45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Князь Георгий Всеволодович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 descr="https://history-lib.ru/images/pictures/genkina/1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6264696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92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Нижний Новгород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1714"/>
            <a:ext cx="8723709" cy="578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8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4579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8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Кремль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74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Площадь Минина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9694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145</Words>
  <Application>Microsoft Office PowerPoint</Application>
  <PresentationFormat>Экран (4:3)</PresentationFormat>
  <Paragraphs>23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к занятию «История Нижнего Новгорода»</vt:lpstr>
      <vt:lpstr>Презентация PowerPoint</vt:lpstr>
      <vt:lpstr>Нижнему Новгороду</vt:lpstr>
      <vt:lpstr>Князь Георгий Всеволодович</vt:lpstr>
      <vt:lpstr>Нижний Новгород</vt:lpstr>
      <vt:lpstr>Презентация PowerPoint</vt:lpstr>
      <vt:lpstr>Кремль</vt:lpstr>
      <vt:lpstr>Площадь Минина</vt:lpstr>
      <vt:lpstr>Презентация PowerPoint</vt:lpstr>
      <vt:lpstr>Чкаловская лестница</vt:lpstr>
      <vt:lpstr>Памятник Минину и Пожарскому</vt:lpstr>
      <vt:lpstr>Презентация PowerPoint</vt:lpstr>
      <vt:lpstr>Презентация PowerPoint</vt:lpstr>
      <vt:lpstr>В те давние времена ещё не было ни городов, ни домов, в которых мы живём. А были не большие деревянные домики по берегам рек, в которых жили наши предки. </vt:lpstr>
      <vt:lpstr>Дятловы горы</vt:lpstr>
      <vt:lpstr>Легенда о Дятловых горах</vt:lpstr>
      <vt:lpstr>Физминутка «Мой город»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Нижний Новгород</dc:title>
  <dc:creator>Ольга</dc:creator>
  <cp:lastModifiedBy>RePack by Diakov</cp:lastModifiedBy>
  <cp:revision>80</cp:revision>
  <dcterms:created xsi:type="dcterms:W3CDTF">2016-10-02T17:16:41Z</dcterms:created>
  <dcterms:modified xsi:type="dcterms:W3CDTF">2021-03-16T15:55:00Z</dcterms:modified>
</cp:coreProperties>
</file>