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sldIdLst>
    <p:sldId id="263" r:id="rId2"/>
    <p:sldId id="265" r:id="rId3"/>
    <p:sldId id="264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6970E5AE-FA0F-4071-AA40-2D760631497C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7EAADBD0-7FC1-4996-B638-BE94F6D816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62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0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4184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3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19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5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834672-EF37-4587-88FB-58A86B8536C9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C5055-584F-4939-AE57-793C3CAF60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70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E40FEAD-8D5B-4288-B8D2-DF60660BA804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416DBDB9-DF02-43DC-BB11-7B9536814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4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4AE5D3-C920-4BA5-888B-FE5A48D56580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4365-AA01-4EB4-BE0B-A7F94FECE5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7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7A2C9E1-0AAB-4DEE-96D5-4250929281BE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87CCA722-57F2-42BA-9C87-9D58742AC5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6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BDF3F8-CA9C-4ADE-83AE-145B04EB5517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9A0EB-C225-405A-99D3-A72D0837F7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75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F7C61-30EF-412A-AF7C-B9B17E088E6B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3902F-3140-41AF-8601-682E87F5C7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24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40EB5D-4165-496B-9C52-9EB69FA0C699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CFED8-D706-4414-8E76-F2FFA98C57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747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3B727B-41B3-4F55-896E-F7C953E497BB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67B15-A299-4E65-A0CE-0ABA9EFFC6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4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928E65-3963-41AE-B374-97E4FC80AC56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2F8C8-1908-4703-B1B1-5D57DA7DD9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12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D6C444-A92A-4B17-956F-9095C29CC882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8014-E7A1-4E93-B995-48CECB35C0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2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5087126-AAE3-4C3B-ABCB-02D351C9F3F1}" type="datetimeFigureOut">
              <a:rPr lang="ru-RU" smtClean="0"/>
              <a:pPr>
                <a:defRPr/>
              </a:pPr>
              <a:t>06.04.2021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4766D-637A-4C30-B1E6-C073AA5B15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9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748464" cy="51125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 332 «Березка»</a:t>
            </a:r>
            <a:b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№ 3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НРАВСТВЕННО-ПАТРИОТИЧЕСКОГО ПОТЕНЦИАЛА ДОШКОЛЬНИКОВ ЧЕРЕЗ ЗНАКОМСТВО </a:t>
            </a:r>
            <a:b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РОДНОГО ГОРОДА»</a:t>
            </a:r>
            <a:r>
              <a:rPr lang="ru-RU" dirty="0"/>
              <a:t/>
            </a:r>
            <a:br>
              <a:rPr lang="ru-RU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845073"/>
            <a:ext cx="2591023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725144"/>
            <a:ext cx="2952074" cy="196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1030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44624"/>
            <a:ext cx="7762056" cy="1423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семейного воспитания по теме педагогического совета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0" b="30995"/>
          <a:stretch/>
        </p:blipFill>
        <p:spPr>
          <a:xfrm>
            <a:off x="140139" y="1468261"/>
            <a:ext cx="3679146" cy="1389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404" y="3513481"/>
            <a:ext cx="21375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ru-RU" sz="2800" b="1" dirty="0" smtClean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2800" b="1" cap="none" spc="0" dirty="0">
              <a:ln/>
              <a:solidFill>
                <a:schemeClr val="accent3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7" y="3293439"/>
            <a:ext cx="1943925" cy="2598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3992" y="5871552"/>
            <a:ext cx="21375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группа</a:t>
            </a:r>
            <a:endParaRPr lang="ru-RU" sz="28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5900" r="9838"/>
          <a:stretch/>
        </p:blipFill>
        <p:spPr>
          <a:xfrm>
            <a:off x="2301926" y="3775091"/>
            <a:ext cx="2231799" cy="219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301926" y="5852444"/>
            <a:ext cx="21375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группа</a:t>
            </a:r>
            <a:endParaRPr lang="ru-RU" sz="28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5" b="11847"/>
          <a:stretch/>
        </p:blipFill>
        <p:spPr>
          <a:xfrm>
            <a:off x="3992230" y="1412959"/>
            <a:ext cx="2097435" cy="2218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1032839" y="2770219"/>
            <a:ext cx="21375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группа</a:t>
            </a:r>
            <a:endParaRPr lang="ru-RU" sz="2800" b="1" cap="none" spc="0" dirty="0">
              <a:ln/>
              <a:solidFill>
                <a:schemeClr val="accent3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62" y="4365104"/>
            <a:ext cx="3089574" cy="231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7758099" y="4937728"/>
            <a:ext cx="15121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ru-RU" sz="2800" b="1" dirty="0" smtClean="0">
              <a:ln/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группа</a:t>
            </a:r>
            <a:endParaRPr lang="ru-RU" sz="28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49" y="1796664"/>
            <a:ext cx="2813073" cy="1633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530517" y="3479069"/>
            <a:ext cx="21375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ru-RU" sz="2800" b="1" dirty="0" smtClean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группа</a:t>
            </a:r>
            <a:endParaRPr lang="ru-RU" sz="2800" b="1" cap="none" spc="0" dirty="0">
              <a:ln/>
              <a:solidFill>
                <a:schemeClr val="accent3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1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8280920" cy="142363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анкетирования педагогов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988840"/>
            <a:ext cx="8478688" cy="35283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48 % 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(16 человек) педагогов считают, что развивать у детей интерес к природному и культурному наследию родного края нужно со среднего возраста,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(13 человек) педагогов считаю, что с младшего возраста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12%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 человека)  педагогов считают необходимым развивать интерес со старшего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31204"/>
            <a:ext cx="1202166" cy="98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7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04448" cy="1700808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 родителей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492" y="1916832"/>
            <a:ext cx="8748464" cy="35283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озможность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воспитания в детском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саду-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91 % 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патриотическое воспитание детей должна нести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44% 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накомить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с символикой государства, государственными лидерами, традициями, памятными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датами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98%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родословной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возникновения своей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фамилии -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емейные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традиции, в основном, это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праздники, дни рождения, проведение совместного отдыха, прогулки всей семьей по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выходным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304" y="188640"/>
            <a:ext cx="936104" cy="76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05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8229600" cy="1825096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 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ли я знаю свой город»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348880"/>
            <a:ext cx="6696744" cy="21602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Разминка.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 «Наш город»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Кто больше назовет название улиц города?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70000"/>
              </a:lnSpc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задание: Кто быстрее соберет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«Башни Кремля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78267">
            <a:off x="6660232" y="2060848"/>
            <a:ext cx="2161223" cy="1440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461553"/>
            <a:ext cx="3238741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4682"/>
          <a:stretch/>
        </p:blipFill>
        <p:spPr>
          <a:xfrm rot="167787">
            <a:off x="5046223" y="4605569"/>
            <a:ext cx="3150982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33334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764704"/>
            <a:ext cx="8050088" cy="1825096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 на создание образа «Родина</a:t>
            </a:r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96952"/>
            <a:ext cx="3755217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212976"/>
            <a:ext cx="4428492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808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1700" y="116632"/>
            <a:ext cx="6377940" cy="129302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5849" y="1484784"/>
            <a:ext cx="7992888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Пополнить среду макетами, ширмами для сюжетно-ролевой игры в группе №9 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воспитатели групп №9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Сроки: 23.04.2021г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Продолжить работу по патриотическому воспитанию дошкольников, активно применять при планировании современные формы и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методы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старший воспитатель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Сроки: постоянно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 Пополнить среду по патриотическому воспитанию в соответствии с требованием программы группах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4,6 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воспитатели групп №4,6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Сроки: 23.04.2021г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Пополнить среду по патриотическому воспитанию макетами достопримечательностей города 5,6,10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Ответственный: воспитатели групп № 5,6,10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Сроки: 23.04.2021г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Создать мини-музей народного быта в группах 3,4.5,11 имеется мини-музей народного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быта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воспитатели групп №3,4,11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Сроки: 23.04.2021г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Воспитателям групп 3,4,5,7,11 сделать дидактические игры по ознакомлению детей с Нижним </a:t>
            </a:r>
            <a:r>
              <a:rPr lang="ru-RU" sz="1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Новгородом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Ответственный: воспитатели групп №3,4,5,7,11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Сроки: 23.04.2021г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725" t="24940" r="30378"/>
          <a:stretch/>
        </p:blipFill>
        <p:spPr>
          <a:xfrm>
            <a:off x="7668344" y="342225"/>
            <a:ext cx="1273331" cy="10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53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547664" y="476672"/>
            <a:ext cx="7315200" cy="113560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132856"/>
            <a:ext cx="832331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Воспитателям групп 3,4,5,7,11 сделать дидактические игры по ознакомлению детей с Нижним Новгородом.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Ответственный: воспитатели групп №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3,4,5,7,11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Сроки: 23.04.2021г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Воспитателями групп 2,4,5,6,9,11 разработать </a:t>
            </a: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лепбуки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 теме.        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Ответственный: воспитатели групп №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2,4,5,6,9,11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Сроки: 23.04.2021г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Воспитателям всех возрастных групп использовать проектную деятельность в работе с детьми во всех образовательных областях.</a:t>
            </a:r>
            <a:r>
              <a:rPr lang="ru-RU" sz="1600" spc="225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Ответственный: старший воспитатель,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воспитатели групп возрастных групп,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r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Сроки: 23.04.2021г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143" y="523221"/>
            <a:ext cx="1274174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94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27784" y="25829"/>
            <a:ext cx="6377940" cy="129302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РЕШЕНИЯ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284665"/>
            <a:ext cx="77768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9. Создать мини-музей в зимнем саду: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организовать творческую группу –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Лучникова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Н.В., Гладченко Ю.В.,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Камбаратова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Н.В., Киреева А.Н.,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Лучникова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Д.М.,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Вострякова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Т.В., Гусейнова Г.М.,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Алифанову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С.Н.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№1 изготовить макет «Вечный огонь», папку «Как Нижний Новгород помогал фронту»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№3 изготовить макет «Танк», папку «Промышленность Нижнего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Новгода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№4 изготовить макет «Катюша», папку «История возникновения Нижнего Новгорода»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№5 изготовить макет «Самолет», папку «Известные люди Нижегородцы»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№6 изготовить макет «Пушка», папку «Нижегородские промыслы»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№7 изготовить макет «Поезд», папку «Нижний Новгород до и после»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№8 изготовить макет «Церковь», папку «Самые интересные и красивые места Нижнего Новгорода»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№9 изготовить макет «Самоходка», папку «Нижний Новгород 1941-1945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г.г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№10 изготовить макет «Подводная лодка», папку «Башни Нижегородского Кремля»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№11 изготовить макет «Метеор», папку «Наше Сормово»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Воспитателям группы № 12 изготовить макет «Я люблю Нижний Новгород», виртуальный музей «О Нижнем Новгороде детям» по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Камратовой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Ответственный: старший воспитатель,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воспитатели всех возрастных групп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Сроки: 23.04.2021г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882" y="332656"/>
            <a:ext cx="1056117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8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908720"/>
            <a:ext cx="7315200" cy="299374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всем за проделанную работу!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8404" t="-4289" r="10368" b="20654"/>
          <a:stretch/>
        </p:blipFill>
        <p:spPr>
          <a:xfrm>
            <a:off x="1403648" y="3662071"/>
            <a:ext cx="4176464" cy="1906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3212976"/>
            <a:ext cx="2592287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650048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педагогического совета № 2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194560"/>
            <a:ext cx="8784976" cy="447480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воспитателям систематически планировать работу с детьми по социально-коммуникативному развитию, проведение </a:t>
            </a:r>
            <a:r>
              <a:rPr lang="ru-RU" sz="5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сожетно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-ролевых игр в соответствии с возрастной 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группой</a:t>
            </a:r>
            <a:endParaRPr lang="ru-RU" sz="5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</a:t>
            </a: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Ответственный: </a:t>
            </a:r>
            <a:r>
              <a:rPr lang="ru-RU" sz="5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зам.зав.по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ВМР</a:t>
            </a:r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Сроки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постоянно)</a:t>
            </a:r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Воспитателям систематизировать планирование сюжетно-ролевых игр с постепенным усложнением задач, использование методов и приёмов и планирование необходимых для игр 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</a:t>
            </a:r>
            <a:endParaRPr lang="ru-RU" sz="5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(Ответственный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Старший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воспитатели групп</a:t>
            </a:r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Сроки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постоянно)</a:t>
            </a:r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Воспитателям довести до родителей информацию о значимости сюжетно-ролевой игры в жизни ребёнка, вовлекать родителей в организацию игровой деятельности детей, создание атрибутов для </a:t>
            </a:r>
            <a:r>
              <a:rPr lang="ru-RU" sz="5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5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(Ответственный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воспитатели групп</a:t>
            </a:r>
          </a:p>
          <a:p>
            <a:pPr marL="0" indent="0">
              <a:buNone/>
            </a:pP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Сроки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15.01.2021г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 РППС для организации сюжетно-ролевой игры макетами, пособиями, ширмами в группах №5,9</a:t>
            </a:r>
          </a:p>
          <a:p>
            <a:pPr marL="0" indent="0"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(Ответственный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воспитатели групп №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5,9</a:t>
            </a:r>
          </a:p>
          <a:p>
            <a:pPr marL="0" indent="0">
              <a:buNone/>
            </a:pP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Сроки</a:t>
            </a:r>
            <a:r>
              <a:rPr lang="ru-RU" sz="5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5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15.01.2021г.)</a:t>
            </a:r>
            <a:endParaRPr lang="ru-RU" sz="5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622" y="1268243"/>
            <a:ext cx="864096" cy="70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44624"/>
            <a:ext cx="4752528" cy="1224467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9090"/>
            <a:ext cx="8784976" cy="54722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1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о выполнении решений предыдущего педагогического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(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Зам.зав.по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ВМР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Лучникова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Анализ РППС для знакомства дошкольников с прошлым родного город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воспитатель Гладченко Ю.В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Анализ наглядной информации для родителей в группе по патриотическому воспитанию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    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Зам.зав.по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ВМР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Лучникова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анкетирование родителей и педагогов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воспитатель Гладченко Ю.В.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Выступление из опыта работы на стенде:</a:t>
            </a:r>
          </a:p>
          <a:p>
            <a:pPr lvl="0" algn="just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детей 4-5 лет с родным городом»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Киреева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5-6 лет с историческим прошлым города Нижнего Новгорода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Сыропятова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М.Ю</a:t>
            </a:r>
          </a:p>
          <a:p>
            <a:pPr lvl="0" algn="just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старших дошкольников с Нижегородским Кремлем и его историей через проектную деятельность» -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Лучникова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Д.М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Викторина «Хорошо ли я знаю свой город»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воспитатель Гладченко Ю.В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Принятие проекта решения педагогического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470" y="332656"/>
            <a:ext cx="965892" cy="7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4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828800" y="404664"/>
            <a:ext cx="7315200" cy="961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групп по нравственно-патриотическому воспитанию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r="19299" b="13158"/>
          <a:stretch/>
        </p:blipFill>
        <p:spPr>
          <a:xfrm>
            <a:off x="116919" y="1462815"/>
            <a:ext cx="1857333" cy="2918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r="10134" b="3591"/>
          <a:stretch/>
        </p:blipFill>
        <p:spPr>
          <a:xfrm>
            <a:off x="2183008" y="1733603"/>
            <a:ext cx="2533008" cy="1313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21" y="3403315"/>
            <a:ext cx="2638113" cy="1216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83568" y="4478935"/>
            <a:ext cx="25147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группа</a:t>
            </a:r>
            <a:endParaRPr lang="ru-RU" sz="4400" b="1" cap="none" spc="0" dirty="0">
              <a:ln/>
              <a:solidFill>
                <a:schemeClr val="accent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5441"/>
            <a:ext cx="2950268" cy="1329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34458"/>
            <a:ext cx="3073852" cy="1385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02" y="4286883"/>
            <a:ext cx="1593594" cy="2205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017503" y="4581128"/>
            <a:ext cx="251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4400" b="1" cap="none" spc="0" dirty="0">
              <a:ln/>
              <a:solidFill>
                <a:schemeClr val="accent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7315200" cy="91958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групп по нравственно-патриотическому воспитанию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9" y="1343945"/>
            <a:ext cx="1720268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04" y="1419130"/>
            <a:ext cx="2132301" cy="3021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97"/>
          <a:stretch/>
        </p:blipFill>
        <p:spPr>
          <a:xfrm>
            <a:off x="5433352" y="1268760"/>
            <a:ext cx="3528392" cy="2055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5"/>
          <a:stretch/>
        </p:blipFill>
        <p:spPr>
          <a:xfrm>
            <a:off x="4427984" y="4077072"/>
            <a:ext cx="3672408" cy="1803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940152" y="3167541"/>
            <a:ext cx="251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4400" b="1" cap="none" spc="0" dirty="0">
              <a:ln/>
              <a:solidFill>
                <a:schemeClr val="accent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5710956"/>
            <a:ext cx="251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2479" y="4471780"/>
            <a:ext cx="251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ru-RU" sz="4400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4400" b="1" cap="none" spc="0" dirty="0">
              <a:ln/>
              <a:solidFill>
                <a:schemeClr val="accent3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588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195736" y="404664"/>
            <a:ext cx="7315200" cy="91958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групп по нравственно-патриотическому воспитанию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" y="1741784"/>
            <a:ext cx="215164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r="20539"/>
          <a:stretch/>
        </p:blipFill>
        <p:spPr>
          <a:xfrm>
            <a:off x="2267744" y="1567449"/>
            <a:ext cx="2520280" cy="1861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823" r="13776" b="6318"/>
          <a:stretch/>
        </p:blipFill>
        <p:spPr>
          <a:xfrm>
            <a:off x="2283142" y="3573016"/>
            <a:ext cx="2792914" cy="1423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95536" y="4969680"/>
            <a:ext cx="251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2" b="6668"/>
          <a:stretch/>
        </p:blipFill>
        <p:spPr>
          <a:xfrm>
            <a:off x="5508104" y="1741784"/>
            <a:ext cx="3392158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05563"/>
            <a:ext cx="3164956" cy="1803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110417" y="5517232"/>
            <a:ext cx="251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6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83768" y="332656"/>
            <a:ext cx="7315200" cy="919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групп по нравственно-патриотическому воспитанию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13775"/>
          <a:stretch/>
        </p:blipFill>
        <p:spPr>
          <a:xfrm rot="5400000">
            <a:off x="-292233" y="1418853"/>
            <a:ext cx="2952330" cy="2112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0075"/>
          <a:stretch/>
        </p:blipFill>
        <p:spPr>
          <a:xfrm>
            <a:off x="2407398" y="1270262"/>
            <a:ext cx="2329216" cy="1731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r="12988"/>
          <a:stretch/>
        </p:blipFill>
        <p:spPr>
          <a:xfrm>
            <a:off x="2414133" y="3212976"/>
            <a:ext cx="2355957" cy="1260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0864"/>
          <a:stretch/>
        </p:blipFill>
        <p:spPr>
          <a:xfrm>
            <a:off x="126351" y="4237471"/>
            <a:ext cx="2281047" cy="1695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19772" y="5085184"/>
            <a:ext cx="25147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10442"/>
          <a:stretch/>
        </p:blipFill>
        <p:spPr>
          <a:xfrm rot="5400000">
            <a:off x="4608846" y="4107976"/>
            <a:ext cx="2868455" cy="1954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1"/>
          <a:stretch/>
        </p:blipFill>
        <p:spPr>
          <a:xfrm>
            <a:off x="5508104" y="1252237"/>
            <a:ext cx="2873175" cy="1423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r="6688" b="8065"/>
          <a:stretch/>
        </p:blipFill>
        <p:spPr>
          <a:xfrm>
            <a:off x="6459181" y="2768688"/>
            <a:ext cx="2704279" cy="1368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758444" y="4229513"/>
            <a:ext cx="24171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9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83768" y="260648"/>
            <a:ext cx="7315200" cy="9195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Уголки групп по нравственно-патриотическому воспитанию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" r="17242"/>
          <a:stretch/>
        </p:blipFill>
        <p:spPr>
          <a:xfrm rot="5400000">
            <a:off x="-571975" y="1425880"/>
            <a:ext cx="2964998" cy="1606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44" y="1148408"/>
            <a:ext cx="1530608" cy="2623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9512" y="3739878"/>
            <a:ext cx="28482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49" y="1988840"/>
            <a:ext cx="1868515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008210" y="5085184"/>
            <a:ext cx="28482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9051" r="15227"/>
          <a:stretch/>
        </p:blipFill>
        <p:spPr>
          <a:xfrm>
            <a:off x="5940152" y="1268760"/>
            <a:ext cx="2846945" cy="2680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19254" b="4365"/>
          <a:stretch/>
        </p:blipFill>
        <p:spPr>
          <a:xfrm>
            <a:off x="5652120" y="4221088"/>
            <a:ext cx="3460194" cy="1245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796136" y="5353428"/>
            <a:ext cx="28482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группа</a:t>
            </a:r>
            <a:endParaRPr lang="ru-RU" sz="44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44624"/>
            <a:ext cx="7762056" cy="142363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семейного воспитания по теме педагогического совета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1" y="1489461"/>
            <a:ext cx="2278281" cy="1708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81151" y="3088929"/>
            <a:ext cx="213754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ru-RU" sz="2800" b="1" dirty="0" smtClean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2800" b="1" cap="none" spc="0" dirty="0">
              <a:ln/>
              <a:solidFill>
                <a:schemeClr val="accent3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17713" b="9401"/>
          <a:stretch/>
        </p:blipFill>
        <p:spPr>
          <a:xfrm>
            <a:off x="85323" y="4139120"/>
            <a:ext cx="2374109" cy="1536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65039" y="5572712"/>
            <a:ext cx="18826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группа</a:t>
            </a:r>
            <a:endParaRPr lang="ru-RU" sz="28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17" y="1468261"/>
            <a:ext cx="2284517" cy="1713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152443" y="3083340"/>
            <a:ext cx="18800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группа</a:t>
            </a:r>
            <a:endParaRPr lang="ru-RU" sz="3200" b="1" cap="none" spc="0" dirty="0">
              <a:ln/>
              <a:solidFill>
                <a:schemeClr val="accent3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12201" r="7504" b="15606"/>
          <a:stretch/>
        </p:blipFill>
        <p:spPr>
          <a:xfrm>
            <a:off x="6124990" y="1454191"/>
            <a:ext cx="1945883" cy="215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036069" y="3501008"/>
            <a:ext cx="21237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/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группа</a:t>
            </a:r>
            <a:endParaRPr lang="ru-RU" sz="3200" b="1" cap="none" spc="0" dirty="0">
              <a:ln/>
              <a:solidFill>
                <a:schemeClr val="accent3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9" b="22411"/>
          <a:stretch/>
        </p:blipFill>
        <p:spPr>
          <a:xfrm>
            <a:off x="2797655" y="4139120"/>
            <a:ext cx="2847061" cy="1595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355356" y="5675519"/>
            <a:ext cx="16694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ru-RU" sz="28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группа</a:t>
            </a:r>
            <a:endParaRPr lang="ru-RU" sz="28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11413"/>
          <a:stretch/>
        </p:blipFill>
        <p:spPr>
          <a:xfrm>
            <a:off x="6104789" y="4099844"/>
            <a:ext cx="2681930" cy="1732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6732240" y="5786104"/>
            <a:ext cx="16694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группа</a:t>
            </a:r>
            <a:endParaRPr lang="ru-RU" sz="28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8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404</TotalTime>
  <Words>756</Words>
  <Application>Microsoft Office PowerPoint</Application>
  <PresentationFormat>Экран (4:3)</PresentationFormat>
  <Paragraphs>125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Century Gothic</vt:lpstr>
      <vt:lpstr>Symbol</vt:lpstr>
      <vt:lpstr>Times New Roman</vt:lpstr>
      <vt:lpstr>След самолета</vt:lpstr>
      <vt:lpstr>                    МАДОУ «Детский сад № 332 «Березка»  ПЕДАГОГИЧЕСКИЙ СОВЕТ № 3   «ФОРМИРОВАНИЕ НРАВСТВЕННО-ПАТРИОТИЧЕСКОГО ПОТЕНЦИАЛА ДОШКОЛЬНИКОВ ЧЕРЕЗ ЗНАКОМСТВО  С ИСТОРИЕЙ РОДНОГО ГОРОДА»  2021 год</vt:lpstr>
      <vt:lpstr>Решение педагогического совета № 2</vt:lpstr>
      <vt:lpstr>Повестка дня:</vt:lpstr>
      <vt:lpstr>Уголки групп по нравственно-патриотическому воспитанию</vt:lpstr>
      <vt:lpstr>Уголки групп по нравственно-патриотическому воспитанию</vt:lpstr>
      <vt:lpstr>Уголки групп по нравственно-патриотическому воспитанию</vt:lpstr>
      <vt:lpstr>Презентация PowerPoint</vt:lpstr>
      <vt:lpstr>Презентация PowerPoint</vt:lpstr>
      <vt:lpstr>Из опыта семейного воспитания по теме педагогического совета</vt:lpstr>
      <vt:lpstr>Презентация PowerPoint</vt:lpstr>
      <vt:lpstr>Результаты анкетирования педагогов</vt:lpstr>
      <vt:lpstr>результаты анкетирования родителей</vt:lpstr>
      <vt:lpstr>Викторина  «Хорошо ли я знаю свой город»</vt:lpstr>
      <vt:lpstr>Тренинг на создание образа «Родина»  (Педагог-психолог)</vt:lpstr>
      <vt:lpstr>ПРОЕКТ РЕШЕНИЯ  ПЕДАГОГИЧЕСКОГО СОВЕТА</vt:lpstr>
      <vt:lpstr>ПРОЕКТ РЕШЕНИЯ  ПЕДАГОГИЧЕСКОГО СОВЕТА</vt:lpstr>
      <vt:lpstr>ПРОЕКТ РЕШЕНИЯ  ПЕДАГОГИЧЕСКОГО СОВЕТА</vt:lpstr>
      <vt:lpstr>Спасибо всем за проделанную работу!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Уголки групп по нравственно-патриотическому воспитанию</dc:title>
  <dc:creator>1</dc:creator>
  <cp:lastModifiedBy>1</cp:lastModifiedBy>
  <cp:revision>23</cp:revision>
  <dcterms:created xsi:type="dcterms:W3CDTF">2021-03-31T06:27:31Z</dcterms:created>
  <dcterms:modified xsi:type="dcterms:W3CDTF">2021-04-06T13:54:08Z</dcterms:modified>
</cp:coreProperties>
</file>