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126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20BB4D46-2262-4D95-B269-FC7543A8CE37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C8870584-16E0-4171-BB27-F4D8056CF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917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B4D46-2262-4D95-B269-FC7543A8CE37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0584-16E0-4171-BB27-F4D8056CF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619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B4D46-2262-4D95-B269-FC7543A8CE37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0584-16E0-4171-BB27-F4D8056CF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0604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B4D46-2262-4D95-B269-FC7543A8CE37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0584-16E0-4171-BB27-F4D8056CF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4985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B4D46-2262-4D95-B269-FC7543A8CE37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0584-16E0-4171-BB27-F4D8056CF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4432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B4D46-2262-4D95-B269-FC7543A8CE37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0584-16E0-4171-BB27-F4D8056CF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5595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B4D46-2262-4D95-B269-FC7543A8CE37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0584-16E0-4171-BB27-F4D8056CF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9889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20BB4D46-2262-4D95-B269-FC7543A8CE37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0584-16E0-4171-BB27-F4D8056CF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1537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20BB4D46-2262-4D95-B269-FC7543A8CE37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0584-16E0-4171-BB27-F4D8056CF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388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B4D46-2262-4D95-B269-FC7543A8CE37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0584-16E0-4171-BB27-F4D8056CF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8926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B4D46-2262-4D95-B269-FC7543A8CE37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0584-16E0-4171-BB27-F4D8056CF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5784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B4D46-2262-4D95-B269-FC7543A8CE37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0584-16E0-4171-BB27-F4D8056CF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7177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B4D46-2262-4D95-B269-FC7543A8CE37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0584-16E0-4171-BB27-F4D8056CF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7582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B4D46-2262-4D95-B269-FC7543A8CE37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0584-16E0-4171-BB27-F4D8056CF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2137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B4D46-2262-4D95-B269-FC7543A8CE37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0584-16E0-4171-BB27-F4D8056CF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3299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B4D46-2262-4D95-B269-FC7543A8CE37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0584-16E0-4171-BB27-F4D8056CF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0770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B4D46-2262-4D95-B269-FC7543A8CE37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0584-16E0-4171-BB27-F4D8056CF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7192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0BB4D46-2262-4D95-B269-FC7543A8CE37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C8870584-16E0-4171-BB27-F4D8056CF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74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642" y="1994131"/>
            <a:ext cx="3048000" cy="304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5280" y="990600"/>
            <a:ext cx="11430000" cy="1783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     </a:t>
            </a:r>
            <a:r>
              <a:rPr lang="ru-RU" sz="7200" b="1" dirty="0" smtClean="0"/>
              <a:t>«Цирк зажигает огни»</a:t>
            </a:r>
            <a:endParaRPr lang="ru-RU" sz="7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49143" y="5408651"/>
            <a:ext cx="3686691" cy="861420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sz="2000" b="1" dirty="0" smtClean="0"/>
              <a:t>Игровое занятие кружка «здоровей-ка» с родителями </a:t>
            </a:r>
          </a:p>
        </p:txBody>
      </p:sp>
    </p:spTree>
    <p:extLst>
      <p:ext uri="{BB962C8B-B14F-4D97-AF65-F5344CB8AC3E}">
        <p14:creationId xmlns:p14="http://schemas.microsoft.com/office/powerpoint/2010/main" xmlns="" val="396529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82" y="121057"/>
            <a:ext cx="5991959" cy="3657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961747" y="2015678"/>
            <a:ext cx="4946393" cy="47382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06681" y="4606407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/>
              <a:t>Ох непросто устоять, равновесие удержать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16772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6270" y="83127"/>
            <a:ext cx="4876800" cy="3657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981949" y="753623"/>
            <a:ext cx="4583875" cy="34379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7006" y="2731324"/>
            <a:ext cx="5161809" cy="38713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62295" y="417074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/>
              <a:t>Зверята проходят</a:t>
            </a:r>
            <a:endParaRPr lang="ru-RU" sz="2800" dirty="0"/>
          </a:p>
          <a:p>
            <a:r>
              <a:rPr lang="ru-RU" sz="2800" dirty="0"/>
              <a:t>Курс </a:t>
            </a:r>
            <a:r>
              <a:rPr lang="ru-RU" sz="2800" dirty="0" smtClean="0"/>
              <a:t>обучения</a:t>
            </a:r>
            <a:endParaRPr lang="ru-RU" sz="2800" dirty="0"/>
          </a:p>
          <a:p>
            <a:r>
              <a:rPr lang="ru-RU" sz="2800" dirty="0" smtClean="0"/>
              <a:t>Учатся </a:t>
            </a:r>
            <a:r>
              <a:rPr lang="ru-RU" sz="2800" dirty="0"/>
              <a:t>ползать       </a:t>
            </a:r>
          </a:p>
          <a:p>
            <a:r>
              <a:rPr lang="ru-RU" sz="2800" dirty="0" smtClean="0"/>
              <a:t>Они </a:t>
            </a:r>
            <a:r>
              <a:rPr lang="ru-RU" sz="2800" dirty="0"/>
              <a:t>с </a:t>
            </a:r>
            <a:r>
              <a:rPr lang="ru-RU" sz="2800" dirty="0" smtClean="0"/>
              <a:t>увлечением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59983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595539" y="1129927"/>
            <a:ext cx="5904345" cy="44282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0992" y="2125683"/>
            <a:ext cx="5842660" cy="43819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4805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2063" y="344384"/>
            <a:ext cx="4734296" cy="35507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717" y="201881"/>
            <a:ext cx="5842660" cy="43819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6583" y="3123211"/>
            <a:ext cx="4702628" cy="35269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0" y="4982137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/>
              <a:t>Мы умеем </a:t>
            </a:r>
            <a:r>
              <a:rPr lang="ru-RU" sz="2800" dirty="0"/>
              <a:t>— ну а вы? —</a:t>
            </a:r>
          </a:p>
          <a:p>
            <a:r>
              <a:rPr lang="ru-RU" sz="2800" dirty="0"/>
              <a:t>Прыгать выше головы!</a:t>
            </a:r>
          </a:p>
        </p:txBody>
      </p:sp>
    </p:spTree>
    <p:extLst>
      <p:ext uri="{BB962C8B-B14F-4D97-AF65-F5344CB8AC3E}">
        <p14:creationId xmlns:p14="http://schemas.microsoft.com/office/powerpoint/2010/main" xmlns="" val="421680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7258" y="2648198"/>
            <a:ext cx="5613069" cy="42098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100" y="-1"/>
            <a:ext cx="6064332" cy="45482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7196447" y="479893"/>
            <a:ext cx="44532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ПОДВИЖНАЯ ИГРА «ВЕСЕЛЫЙ КЛОУН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9803" y="4753099"/>
            <a:ext cx="63889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Мы веселые ребята любим бегать и скакать</a:t>
            </a:r>
          </a:p>
          <a:p>
            <a:r>
              <a:rPr lang="ru-RU" sz="2800" b="1" dirty="0" smtClean="0"/>
              <a:t>Рыжий клоун с красным носом ,</a:t>
            </a:r>
          </a:p>
          <a:p>
            <a:r>
              <a:rPr lang="ru-RU" sz="2800" b="1" dirty="0" smtClean="0"/>
              <a:t>Ты попробуй нас догнать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170875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211" y="213756"/>
            <a:ext cx="6222670" cy="46670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92881" y="2547257"/>
            <a:ext cx="5620987" cy="42157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0544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989" y="201880"/>
            <a:ext cx="4639293" cy="34794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378038" y="1111832"/>
            <a:ext cx="4904509" cy="36783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2983" y="3238926"/>
            <a:ext cx="4528457" cy="33963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58989" y="4704316"/>
            <a:ext cx="4278735" cy="1908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/>
              <a:t>Хомка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хомка</a:t>
            </a:r>
            <a:r>
              <a:rPr lang="ru-RU" sz="2000" b="1" dirty="0" smtClean="0"/>
              <a:t>, хомячок</a:t>
            </a:r>
          </a:p>
          <a:p>
            <a:r>
              <a:rPr lang="ru-RU" sz="2000" b="1" dirty="0" err="1" smtClean="0"/>
              <a:t>Полосатенький</a:t>
            </a:r>
            <a:r>
              <a:rPr lang="ru-RU" sz="2000" b="1" dirty="0" smtClean="0"/>
              <a:t> бочек</a:t>
            </a:r>
          </a:p>
          <a:p>
            <a:r>
              <a:rPr lang="ru-RU" sz="2000" b="1" dirty="0" err="1" smtClean="0"/>
              <a:t>Хомка</a:t>
            </a:r>
            <a:r>
              <a:rPr lang="ru-RU" sz="2000" b="1" dirty="0" smtClean="0"/>
              <a:t> шел, шел, шел, </a:t>
            </a:r>
          </a:p>
          <a:p>
            <a:r>
              <a:rPr lang="ru-RU" sz="2000" b="1" dirty="0" smtClean="0"/>
              <a:t>Ничего не нашел .</a:t>
            </a:r>
          </a:p>
          <a:p>
            <a:r>
              <a:rPr lang="ru-RU" sz="2000" b="1" dirty="0" smtClean="0"/>
              <a:t>Сел посидел и песенку запел   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2076" y="377804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/>
              <a:t>Дыхательная гимнастика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138098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208" y="0"/>
            <a:ext cx="9009413" cy="67570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92341" y="3714997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380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1560"/>
            <a:ext cx="6259773" cy="46948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88530" y="3003217"/>
            <a:ext cx="4561779" cy="34213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624650" y="833418"/>
            <a:ext cx="5161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Превращение ребят в </a:t>
            </a:r>
            <a:r>
              <a:rPr lang="ru-RU" sz="2800" b="1" dirty="0" smtClean="0">
                <a:solidFill>
                  <a:schemeClr val="bg1"/>
                </a:solidFill>
              </a:rPr>
              <a:t>дрессированных зверят 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428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5748" y="218364"/>
            <a:ext cx="6277971" cy="47084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101662" y="2794935"/>
            <a:ext cx="4382069" cy="32686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2196" y="2426457"/>
            <a:ext cx="5340824" cy="40056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880753" y="787225"/>
            <a:ext cx="48490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Дрессировщики идут и зверят с собой ведут 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807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655" y="1662546"/>
            <a:ext cx="5705295" cy="42711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4756" y="3235672"/>
            <a:ext cx="4886194" cy="36223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5464430" y="81345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Зверята по арене пробегают и в </a:t>
            </a:r>
            <a:r>
              <a:rPr lang="ru-RU" sz="2800" b="1" dirty="0" err="1" smtClean="0">
                <a:solidFill>
                  <a:schemeClr val="bg1"/>
                </a:solidFill>
              </a:rPr>
              <a:t>воротики</a:t>
            </a:r>
            <a:r>
              <a:rPr lang="ru-RU" sz="2800" b="1" dirty="0" smtClean="0">
                <a:solidFill>
                  <a:schemeClr val="bg1"/>
                </a:solidFill>
              </a:rPr>
              <a:t> проползают 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047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128" y="388318"/>
            <a:ext cx="3434687" cy="25760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428" y="2707374"/>
            <a:ext cx="5236191" cy="39271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6857" y="3154338"/>
            <a:ext cx="4640239" cy="34801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5155662" y="94235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Веселые прыгуны 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890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5363" y="1698171"/>
            <a:ext cx="5587664" cy="51598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25350"/>
            <a:ext cx="6435363" cy="48213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0616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39" y="546591"/>
            <a:ext cx="4967785" cy="37258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6124" y="898890"/>
            <a:ext cx="6639193" cy="49793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511758" y="4908789"/>
            <a:ext cx="41009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Массажные мячики берем и веселый массаж проведем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3331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871" y="136476"/>
            <a:ext cx="5022377" cy="37667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7937" y="3203040"/>
            <a:ext cx="4585648" cy="34392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388037" y="3263375"/>
            <a:ext cx="3845637" cy="28842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115414" y="2580562"/>
            <a:ext cx="4485564" cy="33641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048000" y="2136340"/>
            <a:ext cx="40890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19612" y="337471"/>
            <a:ext cx="6096000" cy="22775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Этот шарик непростой,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Весь колючий, вот такой!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Меж ладошками кладем,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Им ладошки разотрем.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Вверх, вниз его катаем,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Свои ручки развиваем</a:t>
            </a:r>
            <a:r>
              <a:rPr lang="ru-RU" sz="2400" b="1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6306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2100" y="273132"/>
            <a:ext cx="5659272" cy="42444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7833" y="3582537"/>
            <a:ext cx="4367284" cy="32754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127" y="2816844"/>
            <a:ext cx="5388208" cy="40411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052860" y="75194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Упражнения на дисках здоровья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39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139</TotalTime>
  <Words>150</Words>
  <Application>Microsoft Office PowerPoint</Application>
  <PresentationFormat>Произвольный</PresentationFormat>
  <Paragraphs>32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Ион (конференц-зал)</vt:lpstr>
      <vt:lpstr>     «Цирк зажигает огни»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Мусичка</dc:creator>
  <cp:lastModifiedBy>Гость</cp:lastModifiedBy>
  <cp:revision>15</cp:revision>
  <dcterms:created xsi:type="dcterms:W3CDTF">2016-03-24T09:36:59Z</dcterms:created>
  <dcterms:modified xsi:type="dcterms:W3CDTF">2016-03-30T10:07:44Z</dcterms:modified>
</cp:coreProperties>
</file>